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648" r:id="rId5"/>
    <p:sldMasterId id="2147483740" r:id="rId6"/>
  </p:sldMasterIdLst>
  <p:notesMasterIdLst>
    <p:notesMasterId r:id="rId21"/>
  </p:notesMasterIdLst>
  <p:handoutMasterIdLst>
    <p:handoutMasterId r:id="rId22"/>
  </p:handoutMasterIdLst>
  <p:sldIdLst>
    <p:sldId id="2147474758" r:id="rId7"/>
    <p:sldId id="2147474765" r:id="rId8"/>
    <p:sldId id="2147470563" r:id="rId9"/>
    <p:sldId id="2147470564" r:id="rId10"/>
    <p:sldId id="2147470565" r:id="rId11"/>
    <p:sldId id="2147470508" r:id="rId12"/>
    <p:sldId id="2147470509" r:id="rId13"/>
    <p:sldId id="2147470510" r:id="rId14"/>
    <p:sldId id="7838" r:id="rId15"/>
    <p:sldId id="7923" r:id="rId16"/>
    <p:sldId id="2147474766" r:id="rId17"/>
    <p:sldId id="2147474772" r:id="rId18"/>
    <p:sldId id="389" r:id="rId19"/>
    <p:sldId id="260" r:id="rId20"/>
  </p:sldIdLst>
  <p:sldSz cx="9144000" cy="5143500" type="screen16x9"/>
  <p:notesSz cx="7315200" cy="9601200"/>
  <p:defaultText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31">
          <p15:clr>
            <a:srgbClr val="A4A3A4"/>
          </p15:clr>
        </p15:guide>
        <p15:guide id="2" orient="horz" pos="2762">
          <p15:clr>
            <a:srgbClr val="A4A3A4"/>
          </p15:clr>
        </p15:guide>
        <p15:guide id="3" orient="horz" pos="990">
          <p15:clr>
            <a:srgbClr val="A4A3A4"/>
          </p15:clr>
        </p15:guide>
        <p15:guide id="4" orient="horz" pos="3104">
          <p15:clr>
            <a:srgbClr val="A4A3A4"/>
          </p15:clr>
        </p15:guide>
        <p15:guide id="5" orient="horz" pos="566">
          <p15:clr>
            <a:srgbClr val="A4A3A4"/>
          </p15:clr>
        </p15:guide>
        <p15:guide id="6" orient="horz" pos="2639">
          <p15:clr>
            <a:srgbClr val="A4A3A4"/>
          </p15:clr>
        </p15:guide>
        <p15:guide id="7" orient="horz" pos="758">
          <p15:clr>
            <a:srgbClr val="A4A3A4"/>
          </p15:clr>
        </p15:guide>
        <p15:guide id="8" orient="horz" pos="145">
          <p15:clr>
            <a:srgbClr val="A4A3A4"/>
          </p15:clr>
        </p15:guide>
        <p15:guide id="9" orient="horz" pos="1688">
          <p15:clr>
            <a:srgbClr val="A4A3A4"/>
          </p15:clr>
        </p15:guide>
        <p15:guide id="10" orient="horz" pos="2828">
          <p15:clr>
            <a:srgbClr val="A4A3A4"/>
          </p15:clr>
        </p15:guide>
        <p15:guide id="11" pos="5630">
          <p15:clr>
            <a:srgbClr val="A4A3A4"/>
          </p15:clr>
        </p15:guide>
        <p15:guide id="12" pos="3788">
          <p15:clr>
            <a:srgbClr val="A4A3A4"/>
          </p15:clr>
        </p15:guide>
        <p15:guide id="13" pos="2906">
          <p15:clr>
            <a:srgbClr val="A4A3A4"/>
          </p15:clr>
        </p15:guide>
        <p15:guide id="14" pos="3674">
          <p15:clr>
            <a:srgbClr val="A4A3A4"/>
          </p15:clr>
        </p15:guide>
        <p15:guide id="15" pos="3901">
          <p15:clr>
            <a:srgbClr val="A4A3A4"/>
          </p15:clr>
        </p15:guide>
        <p15:guide id="16" pos="3018">
          <p15:clr>
            <a:srgbClr val="A4A3A4"/>
          </p15:clr>
        </p15:guide>
        <p15:guide id="17" pos="2791">
          <p15:clr>
            <a:srgbClr val="A4A3A4"/>
          </p15:clr>
        </p15:guide>
        <p15:guide id="18" pos="159">
          <p15:clr>
            <a:srgbClr val="A4A3A4"/>
          </p15:clr>
        </p15:guide>
        <p15:guide id="19" pos="1847">
          <p15:clr>
            <a:srgbClr val="A4A3A4"/>
          </p15:clr>
        </p15:guide>
        <p15:guide id="20" orient="horz" pos="2759">
          <p15:clr>
            <a:srgbClr val="A4A3A4"/>
          </p15:clr>
        </p15:guide>
        <p15:guide id="21" orient="horz" pos="1628">
          <p15:clr>
            <a:srgbClr val="A4A3A4"/>
          </p15:clr>
        </p15:guide>
        <p15:guide id="22" pos="2876">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kie Barlow"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6C74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400" y="68"/>
      </p:cViewPr>
      <p:guideLst>
        <p:guide orient="horz" pos="1831"/>
        <p:guide orient="horz" pos="2762"/>
        <p:guide orient="horz" pos="990"/>
        <p:guide orient="horz" pos="3104"/>
        <p:guide orient="horz" pos="566"/>
        <p:guide orient="horz" pos="2639"/>
        <p:guide orient="horz" pos="758"/>
        <p:guide orient="horz" pos="145"/>
        <p:guide orient="horz" pos="1688"/>
        <p:guide orient="horz" pos="2828"/>
        <p:guide pos="5630"/>
        <p:guide pos="3788"/>
        <p:guide pos="2906"/>
        <p:guide pos="3674"/>
        <p:guide pos="3901"/>
        <p:guide pos="3018"/>
        <p:guide pos="2791"/>
        <p:guide pos="159"/>
        <p:guide pos="1847"/>
        <p:guide orient="horz" pos="2759"/>
        <p:guide orient="horz" pos="1628"/>
        <p:guide pos="2876"/>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TIAGO DAVID ALVAREZ DIAZ" userId="42998093-f880-423e-8639-5bef7ccb87c2" providerId="ADAL" clId="{A689F2A7-2A63-45E5-BEE6-9B5BC27DEDF5}"/>
    <pc:docChg chg="delSld">
      <pc:chgData name="SANTIAGO DAVID ALVAREZ DIAZ" userId="42998093-f880-423e-8639-5bef7ccb87c2" providerId="ADAL" clId="{A689F2A7-2A63-45E5-BEE6-9B5BC27DEDF5}" dt="2023-09-07T00:10:38.255" v="3" actId="47"/>
      <pc:docMkLst>
        <pc:docMk/>
      </pc:docMkLst>
      <pc:sldChg chg="del">
        <pc:chgData name="SANTIAGO DAVID ALVAREZ DIAZ" userId="42998093-f880-423e-8639-5bef7ccb87c2" providerId="ADAL" clId="{A689F2A7-2A63-45E5-BEE6-9B5BC27DEDF5}" dt="2023-09-07T00:10:17.160" v="0" actId="47"/>
        <pc:sldMkLst>
          <pc:docMk/>
          <pc:sldMk cId="4291288183" sldId="259"/>
        </pc:sldMkLst>
      </pc:sldChg>
      <pc:sldChg chg="del">
        <pc:chgData name="SANTIAGO DAVID ALVAREZ DIAZ" userId="42998093-f880-423e-8639-5bef7ccb87c2" providerId="ADAL" clId="{A689F2A7-2A63-45E5-BEE6-9B5BC27DEDF5}" dt="2023-09-07T00:10:38.255" v="3" actId="47"/>
        <pc:sldMkLst>
          <pc:docMk/>
          <pc:sldMk cId="1058069956" sldId="411"/>
        </pc:sldMkLst>
      </pc:sldChg>
      <pc:sldChg chg="del">
        <pc:chgData name="SANTIAGO DAVID ALVAREZ DIAZ" userId="42998093-f880-423e-8639-5bef7ccb87c2" providerId="ADAL" clId="{A689F2A7-2A63-45E5-BEE6-9B5BC27DEDF5}" dt="2023-09-07T00:10:19.480" v="1" actId="47"/>
        <pc:sldMkLst>
          <pc:docMk/>
          <pc:sldMk cId="241182377" sldId="2147470562"/>
        </pc:sldMkLst>
      </pc:sldChg>
      <pc:sldChg chg="del">
        <pc:chgData name="SANTIAGO DAVID ALVAREZ DIAZ" userId="42998093-f880-423e-8639-5bef7ccb87c2" providerId="ADAL" clId="{A689F2A7-2A63-45E5-BEE6-9B5BC27DEDF5}" dt="2023-09-07T00:10:38.176" v="2" actId="47"/>
        <pc:sldMkLst>
          <pc:docMk/>
          <pc:sldMk cId="3988686921" sldId="2147473863"/>
        </pc:sldMkLst>
      </pc:sldChg>
      <pc:sldChg chg="del">
        <pc:chgData name="SANTIAGO DAVID ALVAREZ DIAZ" userId="42998093-f880-423e-8639-5bef7ccb87c2" providerId="ADAL" clId="{A689F2A7-2A63-45E5-BEE6-9B5BC27DEDF5}" dt="2023-09-07T00:10:38.176" v="2" actId="47"/>
        <pc:sldMkLst>
          <pc:docMk/>
          <pc:sldMk cId="1595003664" sldId="2147474763"/>
        </pc:sldMkLst>
      </pc:sldChg>
      <pc:sldChg chg="del">
        <pc:chgData name="SANTIAGO DAVID ALVAREZ DIAZ" userId="42998093-f880-423e-8639-5bef7ccb87c2" providerId="ADAL" clId="{A689F2A7-2A63-45E5-BEE6-9B5BC27DEDF5}" dt="2023-09-07T00:10:38.176" v="2" actId="47"/>
        <pc:sldMkLst>
          <pc:docMk/>
          <pc:sldMk cId="2522296944" sldId="2147474769"/>
        </pc:sldMkLst>
      </pc:sldChg>
      <pc:sldMasterChg chg="delSldLayout">
        <pc:chgData name="SANTIAGO DAVID ALVAREZ DIAZ" userId="42998093-f880-423e-8639-5bef7ccb87c2" providerId="ADAL" clId="{A689F2A7-2A63-45E5-BEE6-9B5BC27DEDF5}" dt="2023-09-07T00:10:38.255" v="3" actId="47"/>
        <pc:sldMasterMkLst>
          <pc:docMk/>
          <pc:sldMasterMk cId="3699579025" sldId="2147483648"/>
        </pc:sldMasterMkLst>
        <pc:sldLayoutChg chg="del">
          <pc:chgData name="SANTIAGO DAVID ALVAREZ DIAZ" userId="42998093-f880-423e-8639-5bef7ccb87c2" providerId="ADAL" clId="{A689F2A7-2A63-45E5-BEE6-9B5BC27DEDF5}" dt="2023-09-07T00:10:38.176" v="2" actId="47"/>
          <pc:sldLayoutMkLst>
            <pc:docMk/>
            <pc:sldMasterMk cId="3699579025" sldId="2147483648"/>
            <pc:sldLayoutMk cId="3435451750" sldId="2147483731"/>
          </pc:sldLayoutMkLst>
        </pc:sldLayoutChg>
        <pc:sldLayoutChg chg="del">
          <pc:chgData name="SANTIAGO DAVID ALVAREZ DIAZ" userId="42998093-f880-423e-8639-5bef7ccb87c2" providerId="ADAL" clId="{A689F2A7-2A63-45E5-BEE6-9B5BC27DEDF5}" dt="2023-09-07T00:10:38.255" v="3" actId="47"/>
          <pc:sldLayoutMkLst>
            <pc:docMk/>
            <pc:sldMasterMk cId="3699579025" sldId="2147483648"/>
            <pc:sldLayoutMk cId="668958584" sldId="2147483732"/>
          </pc:sldLayoutMkLst>
        </pc:sldLayoutChg>
        <pc:sldLayoutChg chg="del">
          <pc:chgData name="SANTIAGO DAVID ALVAREZ DIAZ" userId="42998093-f880-423e-8639-5bef7ccb87c2" providerId="ADAL" clId="{A689F2A7-2A63-45E5-BEE6-9B5BC27DEDF5}" dt="2023-09-07T00:10:38.176" v="2" actId="47"/>
          <pc:sldLayoutMkLst>
            <pc:docMk/>
            <pc:sldMasterMk cId="3699579025" sldId="2147483648"/>
            <pc:sldLayoutMk cId="333818080" sldId="2147483737"/>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sz="quarter" idx="1"/>
          </p:nvPr>
        </p:nvSpPr>
        <p:spPr>
          <a:xfrm>
            <a:off x="4143588" y="1"/>
            <a:ext cx="3169920" cy="480060"/>
          </a:xfrm>
          <a:prstGeom prst="rect">
            <a:avLst/>
          </a:prstGeom>
        </p:spPr>
        <p:txBody>
          <a:bodyPr vert="horz" lIns="99048" tIns="49524" rIns="99048" bIns="49524" rtlCol="0"/>
          <a:lstStyle>
            <a:lvl1pPr algn="r">
              <a:defRPr sz="1300"/>
            </a:lvl1pPr>
          </a:lstStyle>
          <a:p>
            <a:fld id="{3122E3A8-67DD-A54D-9ACE-7F6180D1A288}" type="datetimeFigureOut">
              <a:rPr lang="en-US" smtClean="0"/>
              <a:pPr/>
              <a:t>9/6/2023</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9048" tIns="49524" rIns="99048" bIns="49524" rtlCol="0" anchor="b"/>
          <a:lstStyle>
            <a:lvl1pPr algn="l">
              <a:defRPr sz="1300"/>
            </a:lvl1pPr>
          </a:lstStyle>
          <a:p>
            <a:endParaRPr lang="en-US"/>
          </a:p>
        </p:txBody>
      </p:sp>
      <p:sp>
        <p:nvSpPr>
          <p:cNvPr id="5" name="Slide Number Placeholder 4"/>
          <p:cNvSpPr>
            <a:spLocks noGrp="1"/>
          </p:cNvSpPr>
          <p:nvPr>
            <p:ph type="sldNum" sz="quarter" idx="3"/>
          </p:nvPr>
        </p:nvSpPr>
        <p:spPr>
          <a:xfrm>
            <a:off x="4143588" y="9119474"/>
            <a:ext cx="3169920" cy="480060"/>
          </a:xfrm>
          <a:prstGeom prst="rect">
            <a:avLst/>
          </a:prstGeom>
        </p:spPr>
        <p:txBody>
          <a:bodyPr vert="horz" lIns="99048" tIns="49524" rIns="99048" bIns="49524" rtlCol="0" anchor="b"/>
          <a:lstStyle>
            <a:lvl1pPr algn="r">
              <a:defRPr sz="1300"/>
            </a:lvl1pPr>
          </a:lstStyle>
          <a:p>
            <a:fld id="{B5D751CF-426F-9546-9000-18E529FDEBDA}" type="slidenum">
              <a:rPr lang="en-US" smtClean="0"/>
              <a:pPr/>
              <a:t>‹#›</a:t>
            </a:fld>
            <a:endParaRPr lang="en-US"/>
          </a:p>
        </p:txBody>
      </p:sp>
    </p:spTree>
    <p:extLst>
      <p:ext uri="{BB962C8B-B14F-4D97-AF65-F5344CB8AC3E}">
        <p14:creationId xmlns:p14="http://schemas.microsoft.com/office/powerpoint/2010/main" val="39998927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4143588" y="1"/>
            <a:ext cx="3169920" cy="480060"/>
          </a:xfrm>
          <a:prstGeom prst="rect">
            <a:avLst/>
          </a:prstGeom>
        </p:spPr>
        <p:txBody>
          <a:bodyPr vert="horz" lIns="99048" tIns="49524" rIns="99048" bIns="49524" rtlCol="0"/>
          <a:lstStyle>
            <a:lvl1pPr algn="r">
              <a:defRPr sz="1300"/>
            </a:lvl1pPr>
          </a:lstStyle>
          <a:p>
            <a:fld id="{95BCB8AE-B9B2-1648-AE7C-D9F4FF496627}" type="datetimeFigureOut">
              <a:rPr lang="en-US" smtClean="0"/>
              <a:pPr/>
              <a:t>9/6/2023</a:t>
            </a:fld>
            <a:endParaRPr lang="en-US"/>
          </a:p>
        </p:txBody>
      </p:sp>
      <p:sp>
        <p:nvSpPr>
          <p:cNvPr id="4" name="Slide Image Placeholder 3"/>
          <p:cNvSpPr>
            <a:spLocks noGrp="1" noRot="1" noChangeAspect="1"/>
          </p:cNvSpPr>
          <p:nvPr>
            <p:ph type="sldImg" idx="2"/>
          </p:nvPr>
        </p:nvSpPr>
        <p:spPr>
          <a:xfrm>
            <a:off x="458788" y="720725"/>
            <a:ext cx="6397625" cy="3598863"/>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4143588" y="9119474"/>
            <a:ext cx="3169920" cy="480060"/>
          </a:xfrm>
          <a:prstGeom prst="rect">
            <a:avLst/>
          </a:prstGeom>
        </p:spPr>
        <p:txBody>
          <a:bodyPr vert="horz" lIns="99048" tIns="49524" rIns="99048" bIns="49524" rtlCol="0" anchor="b"/>
          <a:lstStyle>
            <a:lvl1pPr algn="r">
              <a:defRPr sz="1300"/>
            </a:lvl1pPr>
          </a:lstStyle>
          <a:p>
            <a:fld id="{E7F34D1A-B7E5-DE48-8EA9-859D9DE63652}" type="slidenum">
              <a:rPr lang="en-US" smtClean="0"/>
              <a:pPr/>
              <a:t>‹#›</a:t>
            </a:fld>
            <a:endParaRPr lang="en-US"/>
          </a:p>
        </p:txBody>
      </p:sp>
    </p:spTree>
    <p:extLst>
      <p:ext uri="{BB962C8B-B14F-4D97-AF65-F5344CB8AC3E}">
        <p14:creationId xmlns:p14="http://schemas.microsoft.com/office/powerpoint/2010/main" val="725433361"/>
      </p:ext>
    </p:extLst>
  </p:cSld>
  <p:clrMap bg1="lt1" tx1="dk1" bg2="lt2" tx2="dk2" accent1="accent1" accent2="accent2" accent3="accent3" accent4="accent4" accent5="accent5" accent6="accent6" hlink="hlink" folHlink="folHlink"/>
  <p:hf hdr="0" ftr="0" dt="0"/>
  <p:notesStyle>
    <a:lvl1pPr marL="0" algn="l" defTabSz="457184" rtl="0" eaLnBrk="1" latinLnBrk="0" hangingPunct="1">
      <a:defRPr sz="1200" kern="1200">
        <a:solidFill>
          <a:schemeClr val="tx1"/>
        </a:solidFill>
        <a:latin typeface="+mn-lt"/>
        <a:ea typeface="+mn-ea"/>
        <a:cs typeface="+mn-cs"/>
      </a:defRPr>
    </a:lvl1pPr>
    <a:lvl2pPr marL="457184" algn="l" defTabSz="457184" rtl="0" eaLnBrk="1" latinLnBrk="0" hangingPunct="1">
      <a:defRPr sz="1200" kern="1200">
        <a:solidFill>
          <a:schemeClr val="tx1"/>
        </a:solidFill>
        <a:latin typeface="+mn-lt"/>
        <a:ea typeface="+mn-ea"/>
        <a:cs typeface="+mn-cs"/>
      </a:defRPr>
    </a:lvl2pPr>
    <a:lvl3pPr marL="914367" algn="l" defTabSz="457184" rtl="0" eaLnBrk="1" latinLnBrk="0" hangingPunct="1">
      <a:defRPr sz="1200" kern="1200">
        <a:solidFill>
          <a:schemeClr val="tx1"/>
        </a:solidFill>
        <a:latin typeface="+mn-lt"/>
        <a:ea typeface="+mn-ea"/>
        <a:cs typeface="+mn-cs"/>
      </a:defRPr>
    </a:lvl3pPr>
    <a:lvl4pPr marL="1371552" algn="l" defTabSz="457184" rtl="0" eaLnBrk="1" latinLnBrk="0" hangingPunct="1">
      <a:defRPr sz="1200" kern="1200">
        <a:solidFill>
          <a:schemeClr val="tx1"/>
        </a:solidFill>
        <a:latin typeface="+mn-lt"/>
        <a:ea typeface="+mn-ea"/>
        <a:cs typeface="+mn-cs"/>
      </a:defRPr>
    </a:lvl4pPr>
    <a:lvl5pPr marL="1828736" algn="l" defTabSz="457184" rtl="0" eaLnBrk="1" latinLnBrk="0" hangingPunct="1">
      <a:defRPr sz="1200" kern="1200">
        <a:solidFill>
          <a:schemeClr val="tx1"/>
        </a:solidFill>
        <a:latin typeface="+mn-lt"/>
        <a:ea typeface="+mn-ea"/>
        <a:cs typeface="+mn-cs"/>
      </a:defRPr>
    </a:lvl5pPr>
    <a:lvl6pPr marL="2285919" algn="l" defTabSz="457184" rtl="0" eaLnBrk="1" latinLnBrk="0" hangingPunct="1">
      <a:defRPr sz="1200" kern="1200">
        <a:solidFill>
          <a:schemeClr val="tx1"/>
        </a:solidFill>
        <a:latin typeface="+mn-lt"/>
        <a:ea typeface="+mn-ea"/>
        <a:cs typeface="+mn-cs"/>
      </a:defRPr>
    </a:lvl6pPr>
    <a:lvl7pPr marL="2743103" algn="l" defTabSz="457184" rtl="0" eaLnBrk="1" latinLnBrk="0" hangingPunct="1">
      <a:defRPr sz="1200" kern="1200">
        <a:solidFill>
          <a:schemeClr val="tx1"/>
        </a:solidFill>
        <a:latin typeface="+mn-lt"/>
        <a:ea typeface="+mn-ea"/>
        <a:cs typeface="+mn-cs"/>
      </a:defRPr>
    </a:lvl7pPr>
    <a:lvl8pPr marL="3200287" algn="l" defTabSz="457184" rtl="0" eaLnBrk="1" latinLnBrk="0" hangingPunct="1">
      <a:defRPr sz="1200" kern="1200">
        <a:solidFill>
          <a:schemeClr val="tx1"/>
        </a:solidFill>
        <a:latin typeface="+mn-lt"/>
        <a:ea typeface="+mn-ea"/>
        <a:cs typeface="+mn-cs"/>
      </a:defRPr>
    </a:lvl8pPr>
    <a:lvl9pPr marL="3657471" algn="l" defTabSz="45718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184" rtl="0" eaLnBrk="1" fontAlgn="auto" latinLnBrk="0" hangingPunct="1">
              <a:lnSpc>
                <a:spcPct val="100000"/>
              </a:lnSpc>
              <a:spcBef>
                <a:spcPts val="0"/>
              </a:spcBef>
              <a:spcAft>
                <a:spcPts val="0"/>
              </a:spcAft>
              <a:buClrTx/>
              <a:buSzTx/>
              <a:buFontTx/>
              <a:buNone/>
              <a:tabLst/>
              <a:defRPr/>
            </a:pPr>
            <a:endParaRPr lang="en-US">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457184"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4"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0509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*Residencial, </a:t>
            </a:r>
            <a:r>
              <a:rPr lang="en-US" dirty="0" err="1">
                <a:latin typeface="Arial"/>
                <a:cs typeface="Arial"/>
              </a:rPr>
              <a:t>comercial</a:t>
            </a:r>
            <a:r>
              <a:rPr lang="en-US" dirty="0">
                <a:latin typeface="Arial"/>
                <a:cs typeface="Arial"/>
              </a:rPr>
              <a:t>, </a:t>
            </a:r>
            <a:r>
              <a:rPr lang="en-US" dirty="0" err="1">
                <a:latin typeface="Arial"/>
                <a:cs typeface="Arial"/>
              </a:rPr>
              <a:t>oficinas</a:t>
            </a:r>
            <a:r>
              <a:rPr lang="en-US" dirty="0">
                <a:latin typeface="Arial"/>
                <a:cs typeface="Arial"/>
              </a:rPr>
              <a:t> y </a:t>
            </a:r>
            <a:r>
              <a:rPr lang="en-US" dirty="0" err="1">
                <a:latin typeface="Arial"/>
                <a:cs typeface="Arial"/>
              </a:rPr>
              <a:t>edificios</a:t>
            </a:r>
            <a:r>
              <a:rPr lang="en-US" dirty="0">
                <a:latin typeface="Arial"/>
                <a:cs typeface="Arial"/>
              </a:rPr>
              <a:t>, </a:t>
            </a:r>
            <a:r>
              <a:rPr lang="en-US" dirty="0" err="1">
                <a:latin typeface="Arial"/>
                <a:cs typeface="Arial"/>
              </a:rPr>
              <a:t>segmento</a:t>
            </a:r>
            <a:r>
              <a:rPr lang="en-US" dirty="0">
                <a:latin typeface="Arial"/>
                <a:cs typeface="Arial"/>
              </a:rPr>
              <a:t> </a:t>
            </a:r>
            <a:r>
              <a:rPr lang="en-US" dirty="0" err="1">
                <a:latin typeface="Arial"/>
                <a:cs typeface="Arial"/>
              </a:rPr>
              <a:t>construcción</a:t>
            </a:r>
            <a:endParaRPr lang="en-US" dirty="0">
              <a:latin typeface="Arial"/>
              <a:cs typeface="Arial"/>
            </a:endParaRPr>
          </a:p>
          <a:p>
            <a:r>
              <a:rPr lang="en-US" dirty="0">
                <a:latin typeface="Arial"/>
                <a:cs typeface="Arial"/>
              </a:rPr>
              <a:t>*PM200 Y 5000</a:t>
            </a:r>
          </a:p>
          <a:p>
            <a:r>
              <a:rPr lang="en-US" dirty="0"/>
              <a:t>La </a:t>
            </a:r>
            <a:r>
              <a:rPr lang="en-US" err="1"/>
              <a:t>opción</a:t>
            </a:r>
            <a:r>
              <a:rPr lang="en-US" dirty="0"/>
              <a:t> </a:t>
            </a:r>
            <a:r>
              <a:rPr lang="en-US" err="1"/>
              <a:t>fácil</a:t>
            </a:r>
            <a:r>
              <a:rPr lang="en-US" dirty="0"/>
              <a:t> para </a:t>
            </a:r>
            <a:r>
              <a:rPr lang="en-US" err="1"/>
              <a:t>aplicaciones</a:t>
            </a:r>
            <a:r>
              <a:rPr lang="en-US" dirty="0"/>
              <a:t> de </a:t>
            </a:r>
            <a:r>
              <a:rPr lang="en-US" err="1"/>
              <a:t>administración</a:t>
            </a:r>
            <a:r>
              <a:rPr lang="en-US" dirty="0"/>
              <a:t> de </a:t>
            </a:r>
            <a:r>
              <a:rPr lang="en-US" err="1"/>
              <a:t>costos</a:t>
            </a:r>
            <a:r>
              <a:rPr lang="en-US" dirty="0"/>
              <a:t> de </a:t>
            </a:r>
            <a:r>
              <a:rPr lang="en-US" err="1"/>
              <a:t>energía</a:t>
            </a:r>
            <a:r>
              <a:rPr lang="en-US" dirty="0"/>
              <a:t> </a:t>
            </a:r>
            <a:r>
              <a:rPr lang="en-US" err="1"/>
              <a:t>en</a:t>
            </a:r>
            <a:r>
              <a:rPr lang="en-US" dirty="0"/>
              <a:t> </a:t>
            </a:r>
            <a:r>
              <a:rPr lang="en-US" err="1"/>
              <a:t>edificios</a:t>
            </a:r>
            <a:r>
              <a:rPr lang="en-US" dirty="0"/>
              <a:t> </a:t>
            </a:r>
            <a:r>
              <a:rPr lang="en-US" err="1"/>
              <a:t>comerciales</a:t>
            </a:r>
            <a:r>
              <a:rPr lang="en-US" dirty="0"/>
              <a:t> e </a:t>
            </a:r>
            <a:r>
              <a:rPr lang="en-US" err="1"/>
              <a:t>industrias</a:t>
            </a:r>
            <a:endParaRPr lang="en-US" err="1">
              <a:cs typeface="Calibri"/>
            </a:endParaRPr>
          </a:p>
          <a:p>
            <a:r>
              <a:rPr lang="en-US">
                <a:cs typeface="Calibri"/>
              </a:rPr>
              <a:t>*PM8000</a:t>
            </a:r>
          </a:p>
          <a:p>
            <a:pPr marL="171450" indent="-171450">
              <a:buFont typeface="Arial"/>
              <a:buChar char="•"/>
            </a:pPr>
            <a:r>
              <a:rPr lang="en-US"/>
              <a:t>Ideal para las aplicaciones de baja y alta tensión en instalaciones industriales, edificios comerciales, redes de servicios públicos, o entornos críticos de energía</a:t>
            </a:r>
          </a:p>
          <a:p>
            <a:endParaRPr lang="en-US" dirty="0">
              <a:cs typeface="Calibri"/>
            </a:endParaRPr>
          </a:p>
        </p:txBody>
      </p:sp>
    </p:spTree>
    <p:extLst>
      <p:ext uri="{BB962C8B-B14F-4D97-AF65-F5344CB8AC3E}">
        <p14:creationId xmlns:p14="http://schemas.microsoft.com/office/powerpoint/2010/main" val="2639155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5"/>
          </p:nvPr>
        </p:nvSpPr>
        <p:spPr/>
        <p:txBody>
          <a:bodyPr/>
          <a:lstStyle/>
          <a:p>
            <a:fld id="{E7F34D1A-B7E5-DE48-8EA9-859D9DE63652}" type="slidenum">
              <a:rPr lang="en-US" smtClean="0"/>
              <a:pPr/>
              <a:t>3</a:t>
            </a:fld>
            <a:endParaRPr lang="en-US"/>
          </a:p>
        </p:txBody>
      </p:sp>
    </p:spTree>
    <p:extLst>
      <p:ext uri="{BB962C8B-B14F-4D97-AF65-F5344CB8AC3E}">
        <p14:creationId xmlns:p14="http://schemas.microsoft.com/office/powerpoint/2010/main" val="1592997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txBox="1">
            <a:spLocks noGrp="1" noChangeArrowheads="1"/>
          </p:cNvSpPr>
          <p:nvPr/>
        </p:nvSpPr>
        <p:spPr bwMode="auto">
          <a:xfrm>
            <a:off x="4143588" y="9119474"/>
            <a:ext cx="3169920" cy="480060"/>
          </a:xfrm>
          <a:prstGeom prst="rect">
            <a:avLst/>
          </a:prstGeom>
          <a:noFill/>
          <a:ln w="9525">
            <a:noFill/>
            <a:miter lim="800000"/>
            <a:headEnd/>
            <a:tailEnd/>
          </a:ln>
        </p:spPr>
        <p:txBody>
          <a:bodyPr lIns="95537" tIns="47768" rIns="95537" bIns="47768" anchor="b"/>
          <a:lstStyle/>
          <a:p>
            <a:pPr marL="0" marR="0" lvl="0" indent="0" algn="r" defTabSz="457200" rtl="0" eaLnBrk="1" fontAlgn="auto" latinLnBrk="0" hangingPunct="1">
              <a:lnSpc>
                <a:spcPct val="100000"/>
              </a:lnSpc>
              <a:spcBef>
                <a:spcPts val="0"/>
              </a:spcBef>
              <a:spcAft>
                <a:spcPts val="0"/>
              </a:spcAft>
              <a:buClrTx/>
              <a:buSzTx/>
              <a:buFontTx/>
              <a:buNone/>
              <a:tabLst/>
              <a:defRPr/>
            </a:pPr>
            <a:fld id="{DD7DB923-5005-420F-B9F1-E3B3BC294AB5}" type="slidenum">
              <a:rPr kumimoji="0" lang="fr-FR" sz="13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fr-FR"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p:spPr>
        <p:txBody>
          <a:bodyPr/>
          <a:lstStyle/>
          <a:p>
            <a:pPr eaLnBrk="1" hangingPunct="1"/>
            <a:r>
              <a:rPr lang="es-ES" dirty="0"/>
              <a:t>Cargas Terminales // directamente asociadas al circuito de distribución (</a:t>
            </a:r>
            <a:r>
              <a:rPr lang="es-ES" dirty="0" err="1"/>
              <a:t>circ</a:t>
            </a:r>
            <a:r>
              <a:rPr lang="es-ES" dirty="0"/>
              <a:t>. Toma, iluminación)</a:t>
            </a:r>
          </a:p>
          <a:p>
            <a:pPr eaLnBrk="1" hangingPunct="1"/>
            <a:r>
              <a:rPr lang="es-ES" dirty="0" err="1"/>
              <a:t>Subcargas</a:t>
            </a:r>
            <a:r>
              <a:rPr lang="es-ES" dirty="0"/>
              <a:t> // tablero de piso, de zona</a:t>
            </a:r>
          </a:p>
          <a:p>
            <a:pPr eaLnBrk="1" hangingPunct="1"/>
            <a:r>
              <a:rPr lang="es-ES" dirty="0"/>
              <a:t>Cargas criticas // por nivel de consumo o sensibilidad</a:t>
            </a:r>
          </a:p>
          <a:p>
            <a:pPr eaLnBrk="1" hangingPunct="1"/>
            <a:r>
              <a:rPr lang="es-ES" dirty="0"/>
              <a:t>Estaciones transformadoras // aplicaciones en MT y HV</a:t>
            </a:r>
          </a:p>
          <a:p>
            <a:pPr eaLnBrk="1" hangingPunct="1"/>
            <a:endParaRPr lang="es-ES" dirty="0"/>
          </a:p>
        </p:txBody>
      </p:sp>
    </p:spTree>
    <p:extLst>
      <p:ext uri="{BB962C8B-B14F-4D97-AF65-F5344CB8AC3E}">
        <p14:creationId xmlns:p14="http://schemas.microsoft.com/office/powerpoint/2010/main" val="1075395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txBox="1">
            <a:spLocks noGrp="1" noChangeArrowheads="1"/>
          </p:cNvSpPr>
          <p:nvPr/>
        </p:nvSpPr>
        <p:spPr bwMode="auto">
          <a:xfrm>
            <a:off x="4143588" y="9119474"/>
            <a:ext cx="3169920" cy="480060"/>
          </a:xfrm>
          <a:prstGeom prst="rect">
            <a:avLst/>
          </a:prstGeom>
          <a:noFill/>
          <a:ln w="9525">
            <a:noFill/>
            <a:miter lim="800000"/>
            <a:headEnd/>
            <a:tailEnd/>
          </a:ln>
        </p:spPr>
        <p:txBody>
          <a:bodyPr lIns="95537" tIns="47768" rIns="95537" bIns="47768" anchor="b"/>
          <a:lstStyle/>
          <a:p>
            <a:pPr marL="0" marR="0" lvl="0" indent="0" algn="r" defTabSz="457200" rtl="0" eaLnBrk="1" fontAlgn="auto" latinLnBrk="0" hangingPunct="1">
              <a:lnSpc>
                <a:spcPct val="100000"/>
              </a:lnSpc>
              <a:spcBef>
                <a:spcPts val="0"/>
              </a:spcBef>
              <a:spcAft>
                <a:spcPts val="0"/>
              </a:spcAft>
              <a:buClrTx/>
              <a:buSzTx/>
              <a:buFontTx/>
              <a:buNone/>
              <a:tabLst/>
              <a:defRPr/>
            </a:pPr>
            <a:fld id="{0F038C2F-8729-413B-8646-88AB341CCC72}" type="slidenum">
              <a:rPr kumimoji="0" lang="fr-FR" sz="13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fr-FR"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p:spPr>
        <p:txBody>
          <a:bodyPr/>
          <a:lstStyle/>
          <a:p>
            <a:pPr eaLnBrk="1" hangingPunct="1"/>
            <a:endParaRPr lang="es-ES" dirty="0"/>
          </a:p>
        </p:txBody>
      </p:sp>
    </p:spTree>
    <p:extLst>
      <p:ext uri="{BB962C8B-B14F-4D97-AF65-F5344CB8AC3E}">
        <p14:creationId xmlns:p14="http://schemas.microsoft.com/office/powerpoint/2010/main" val="2311759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txBox="1">
            <a:spLocks noGrp="1" noChangeArrowheads="1"/>
          </p:cNvSpPr>
          <p:nvPr/>
        </p:nvSpPr>
        <p:spPr bwMode="auto">
          <a:xfrm>
            <a:off x="4143588" y="9119474"/>
            <a:ext cx="3169920" cy="480060"/>
          </a:xfrm>
          <a:prstGeom prst="rect">
            <a:avLst/>
          </a:prstGeom>
          <a:noFill/>
          <a:ln w="9525">
            <a:noFill/>
            <a:miter lim="800000"/>
            <a:headEnd/>
            <a:tailEnd/>
          </a:ln>
        </p:spPr>
        <p:txBody>
          <a:bodyPr lIns="95537" tIns="47768" rIns="95537" bIns="47768" anchor="b"/>
          <a:lstStyle/>
          <a:p>
            <a:pPr marL="0" marR="0" lvl="0" indent="0" algn="r" defTabSz="457200" rtl="0" eaLnBrk="1" fontAlgn="auto" latinLnBrk="0" hangingPunct="1">
              <a:lnSpc>
                <a:spcPct val="100000"/>
              </a:lnSpc>
              <a:spcBef>
                <a:spcPts val="0"/>
              </a:spcBef>
              <a:spcAft>
                <a:spcPts val="0"/>
              </a:spcAft>
              <a:buClrTx/>
              <a:buSzTx/>
              <a:buFontTx/>
              <a:buNone/>
              <a:tabLst/>
              <a:defRPr/>
            </a:pPr>
            <a:fld id="{9CA4A1F6-27D9-4F95-B4B1-57D4B25518CA}" type="slidenum">
              <a:rPr kumimoji="0" lang="fr-FR" sz="13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fr-FR"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pPr eaLnBrk="1" hangingPunct="1"/>
            <a:endParaRPr lang="es-ES"/>
          </a:p>
        </p:txBody>
      </p:sp>
    </p:spTree>
    <p:extLst>
      <p:ext uri="{BB962C8B-B14F-4D97-AF65-F5344CB8AC3E}">
        <p14:creationId xmlns:p14="http://schemas.microsoft.com/office/powerpoint/2010/main" val="528042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1164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9088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atin typeface="Arial" pitchFamily="34" charset="0"/>
                <a:cs typeface="Arial" pitchFamily="34" charset="0"/>
              </a:rPr>
              <a:t>Closing</a:t>
            </a:r>
            <a:r>
              <a:rPr lang="en-US" baseline="0">
                <a:latin typeface="Arial" pitchFamily="34" charset="0"/>
                <a:cs typeface="Arial" pitchFamily="34" charset="0"/>
              </a:rPr>
              <a:t> slide</a:t>
            </a:r>
            <a:endParaRPr lang="en-US">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7F34D1A-B7E5-DE48-8EA9-859D9DE63652}"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0" y="0"/>
            <a:ext cx="9144000" cy="4330794"/>
          </a:xfrm>
          <a:prstGeom prst="rect">
            <a:avLst/>
          </a:prstGeom>
          <a:solidFill>
            <a:schemeClr val="bg1">
              <a:lumMod val="95000"/>
            </a:schemeClr>
          </a:solidFill>
        </p:spPr>
        <p:txBody>
          <a:bodyPr lIns="91437" tIns="45718" rIns="91437" bIns="45718"/>
          <a:lstStyle>
            <a:lvl1pPr>
              <a:buNone/>
              <a:defRPr sz="1400">
                <a:solidFill>
                  <a:schemeClr val="bg1">
                    <a:lumMod val="85000"/>
                  </a:schemeClr>
                </a:solidFill>
              </a:defRPr>
            </a:lvl1pPr>
          </a:lstStyle>
          <a:p>
            <a:r>
              <a:rPr lang="en-US"/>
              <a:t>Click icon to add picture</a:t>
            </a:r>
          </a:p>
        </p:txBody>
      </p:sp>
      <p:sp>
        <p:nvSpPr>
          <p:cNvPr id="8" name="Title 1"/>
          <p:cNvSpPr>
            <a:spLocks noGrp="1"/>
          </p:cNvSpPr>
          <p:nvPr>
            <p:ph type="ctrTitle" hasCustomPrompt="1"/>
          </p:nvPr>
        </p:nvSpPr>
        <p:spPr>
          <a:xfrm>
            <a:off x="252415" y="2609224"/>
            <a:ext cx="8673872" cy="553998"/>
          </a:xfrm>
          <a:prstGeom prst="rect">
            <a:avLst/>
          </a:prstGeom>
        </p:spPr>
        <p:txBody>
          <a:bodyPr lIns="0" tIns="0" rIns="0" bIns="0" anchor="ctr" anchorCtr="0">
            <a:noAutofit/>
          </a:bodyPr>
          <a:lstStyle>
            <a:lvl1pPr marL="0" indent="0" algn="l">
              <a:buFont typeface="Arial"/>
              <a:buNone/>
              <a:defRPr sz="3600">
                <a:solidFill>
                  <a:schemeClr val="bg1"/>
                </a:solidFill>
              </a:defRPr>
            </a:lvl1pPr>
          </a:lstStyle>
          <a:p>
            <a:r>
              <a:rPr lang="en-US"/>
              <a:t>Presentation Title</a:t>
            </a:r>
          </a:p>
        </p:txBody>
      </p:sp>
      <p:sp>
        <p:nvSpPr>
          <p:cNvPr id="9" name="Subtitle 2"/>
          <p:cNvSpPr>
            <a:spLocks noGrp="1"/>
          </p:cNvSpPr>
          <p:nvPr>
            <p:ph type="subTitle" idx="1" hasCustomPrompt="1"/>
          </p:nvPr>
        </p:nvSpPr>
        <p:spPr>
          <a:xfrm>
            <a:off x="252415" y="3204247"/>
            <a:ext cx="8673872" cy="215444"/>
          </a:xfrm>
          <a:prstGeom prst="rect">
            <a:avLst/>
          </a:prstGeom>
        </p:spPr>
        <p:txBody>
          <a:bodyPr lIns="0" tIns="0" rIns="0" bIns="0">
            <a:noAutofit/>
          </a:bodyPr>
          <a:lstStyle>
            <a:lvl1pPr marL="0" indent="0" algn="l">
              <a:buNone/>
              <a:defRPr sz="1400" baseline="0">
                <a:solidFill>
                  <a:schemeClr val="bg1"/>
                </a:solidFill>
              </a:defRPr>
            </a:lvl1pPr>
            <a:lvl2pPr marL="457184" indent="0" algn="ctr">
              <a:buNone/>
              <a:defRPr>
                <a:solidFill>
                  <a:schemeClr val="tx1">
                    <a:tint val="75000"/>
                  </a:schemeClr>
                </a:solidFill>
              </a:defRPr>
            </a:lvl2pPr>
            <a:lvl3pPr marL="914367" indent="0" algn="ctr">
              <a:buNone/>
              <a:defRPr>
                <a:solidFill>
                  <a:schemeClr val="tx1">
                    <a:tint val="75000"/>
                  </a:schemeClr>
                </a:solidFill>
              </a:defRPr>
            </a:lvl3pPr>
            <a:lvl4pPr marL="1371552" indent="0" algn="ctr">
              <a:buNone/>
              <a:defRPr>
                <a:solidFill>
                  <a:schemeClr val="tx1">
                    <a:tint val="75000"/>
                  </a:schemeClr>
                </a:solidFill>
              </a:defRPr>
            </a:lvl4pPr>
            <a:lvl5pPr marL="1828736" indent="0" algn="ctr">
              <a:buNone/>
              <a:defRPr>
                <a:solidFill>
                  <a:schemeClr val="tx1">
                    <a:tint val="75000"/>
                  </a:schemeClr>
                </a:solidFill>
              </a:defRPr>
            </a:lvl5pPr>
            <a:lvl6pPr marL="2285919" indent="0" algn="ctr">
              <a:buNone/>
              <a:defRPr>
                <a:solidFill>
                  <a:schemeClr val="tx1">
                    <a:tint val="75000"/>
                  </a:schemeClr>
                </a:solidFill>
              </a:defRPr>
            </a:lvl6pPr>
            <a:lvl7pPr marL="2743103" indent="0" algn="ctr">
              <a:buNone/>
              <a:defRPr>
                <a:solidFill>
                  <a:schemeClr val="tx1">
                    <a:tint val="75000"/>
                  </a:schemeClr>
                </a:solidFill>
              </a:defRPr>
            </a:lvl7pPr>
            <a:lvl8pPr marL="3200287" indent="0" algn="ctr">
              <a:buNone/>
              <a:defRPr>
                <a:solidFill>
                  <a:schemeClr val="tx1">
                    <a:tint val="75000"/>
                  </a:schemeClr>
                </a:solidFill>
              </a:defRPr>
            </a:lvl8pPr>
            <a:lvl9pPr marL="3657471" indent="0" algn="ctr">
              <a:buNone/>
              <a:defRPr>
                <a:solidFill>
                  <a:schemeClr val="tx1">
                    <a:tint val="75000"/>
                  </a:schemeClr>
                </a:solidFill>
              </a:defRPr>
            </a:lvl9pPr>
          </a:lstStyle>
          <a:p>
            <a:r>
              <a:rPr lang="en-US"/>
              <a:t>Click to Edit Optional Subtitle</a:t>
            </a:r>
          </a:p>
        </p:txBody>
      </p:sp>
      <p:pic>
        <p:nvPicPr>
          <p:cNvPr id="10" name="Picture 9" descr="schneider_LIO_Life-Green_RGB.png"/>
          <p:cNvPicPr>
            <a:picLocks noChangeAspect="1"/>
          </p:cNvPicPr>
          <p:nvPr userDrawn="1"/>
        </p:nvPicPr>
        <p:blipFill>
          <a:blip r:embed="rId2" cstate="print"/>
          <a:stretch>
            <a:fillRect/>
          </a:stretch>
        </p:blipFill>
        <p:spPr>
          <a:xfrm>
            <a:off x="7067034" y="4494997"/>
            <a:ext cx="2041798" cy="562953"/>
          </a:xfrm>
          <a:prstGeom prst="rect">
            <a:avLst/>
          </a:prstGeom>
        </p:spPr>
      </p:pic>
      <p:sp>
        <p:nvSpPr>
          <p:cNvPr id="14" name="Footer Placeholder 4"/>
          <p:cNvSpPr>
            <a:spLocks noGrp="1"/>
          </p:cNvSpPr>
          <p:nvPr>
            <p:ph type="ftr" sz="quarter" idx="3"/>
          </p:nvPr>
        </p:nvSpPr>
        <p:spPr>
          <a:xfrm>
            <a:off x="252415" y="4857155"/>
            <a:ext cx="1505531" cy="92333"/>
          </a:xfrm>
          <a:prstGeom prst="rect">
            <a:avLst/>
          </a:prstGeom>
        </p:spPr>
        <p:txBody>
          <a:bodyPr vert="horz" wrap="square" lIns="0" tIns="0" rIns="0" bIns="0" rtlCol="0" anchor="ctr">
            <a:spAutoFit/>
          </a:bodyPr>
          <a:lstStyle>
            <a:lvl1pPr algn="l">
              <a:defRPr sz="600">
                <a:solidFill>
                  <a:srgbClr val="4F5156"/>
                </a:solidFill>
                <a:latin typeface="Arial"/>
                <a:cs typeface="Arial"/>
              </a:defRPr>
            </a:lvl1pPr>
          </a:lstStyle>
          <a:p>
            <a:r>
              <a:rPr lang="en-US"/>
              <a:t>Confidential Property of Schneider Electric  </a:t>
            </a:r>
          </a:p>
        </p:txBody>
      </p:sp>
      <p:sp>
        <p:nvSpPr>
          <p:cNvPr id="21" name="Espace réservé du texte 20"/>
          <p:cNvSpPr>
            <a:spLocks noGrp="1"/>
          </p:cNvSpPr>
          <p:nvPr>
            <p:ph type="body" sz="quarter" idx="15" hasCustomPrompt="1"/>
          </p:nvPr>
        </p:nvSpPr>
        <p:spPr>
          <a:xfrm>
            <a:off x="0" y="3573629"/>
            <a:ext cx="9144000" cy="761890"/>
          </a:xfrm>
          <a:prstGeom prst="rect">
            <a:avLst/>
          </a:prstGeom>
          <a:solidFill>
            <a:schemeClr val="tx2">
              <a:alpha val="80000"/>
            </a:schemeClr>
          </a:solidFill>
        </p:spPr>
        <p:txBody>
          <a:bodyPr lIns="91437" tIns="45718" rIns="91437" bIns="45718"/>
          <a:lstStyle>
            <a:lvl1pPr marL="178299" indent="-2362">
              <a:buNone/>
              <a:defRPr sz="1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err="1"/>
              <a:t>Presented</a:t>
            </a:r>
            <a:r>
              <a:rPr lang="fr-FR"/>
              <a:t> by: </a:t>
            </a:r>
          </a:p>
          <a:p>
            <a:pPr lvl="0"/>
            <a:r>
              <a:rPr lang="fr-FR"/>
              <a:t>Date: </a:t>
            </a:r>
          </a:p>
          <a:p>
            <a:pPr lvl="0"/>
            <a:endParaRPr lang="fr-FR"/>
          </a:p>
          <a:p>
            <a:pPr lvl="0"/>
            <a:endParaRPr lang="fr-FR"/>
          </a:p>
          <a:p>
            <a:pPr lvl="0"/>
            <a:endParaRPr lang="fr-FR"/>
          </a:p>
          <a:p>
            <a:pPr lvl="0"/>
            <a:endParaRPr lang="fr-FR"/>
          </a:p>
          <a:p>
            <a:pPr lvl="0"/>
            <a:endParaRPr lang="fr-FR"/>
          </a:p>
        </p:txBody>
      </p:sp>
      <p:sp>
        <p:nvSpPr>
          <p:cNvPr id="13" name="Rectangle 12"/>
          <p:cNvSpPr/>
          <p:nvPr userDrawn="1"/>
        </p:nvSpPr>
        <p:spPr>
          <a:xfrm>
            <a:off x="0" y="4261502"/>
            <a:ext cx="9144000" cy="2019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a:p>
        </p:txBody>
      </p:sp>
    </p:spTree>
    <p:extLst>
      <p:ext uri="{BB962C8B-B14F-4D97-AF65-F5344CB8AC3E}">
        <p14:creationId xmlns:p14="http://schemas.microsoft.com/office/powerpoint/2010/main" val="3401949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3" y="1713559"/>
            <a:ext cx="8647112" cy="1231106"/>
          </a:xfrm>
          <a:prstGeom prst="rect">
            <a:avLst/>
          </a:prstGeom>
        </p:spPr>
        <p:txBody>
          <a:bodyPr lIns="0" tIns="0" rIns="0" bIns="0" anchor="t">
            <a:noAutofit/>
          </a:bodyPr>
          <a:lstStyle>
            <a:lvl1pPr marL="0" indent="0" algn="ctr">
              <a:buFont typeface="Arial"/>
              <a:buNone/>
              <a:defRPr sz="4000">
                <a:solidFill>
                  <a:schemeClr val="accent1"/>
                </a:solidFill>
              </a:defRPr>
            </a:lvl1pPr>
          </a:lstStyle>
          <a:p>
            <a:r>
              <a:rPr lang="en-US"/>
              <a:t>CLICK TO EDIT QUOTE OR CALLOUT</a:t>
            </a:r>
          </a:p>
        </p:txBody>
      </p:sp>
      <p:sp>
        <p:nvSpPr>
          <p:cNvPr id="5" name="Subtitle 2"/>
          <p:cNvSpPr>
            <a:spLocks noGrp="1"/>
          </p:cNvSpPr>
          <p:nvPr>
            <p:ph type="subTitle" idx="1" hasCustomPrompt="1"/>
          </p:nvPr>
        </p:nvSpPr>
        <p:spPr>
          <a:xfrm>
            <a:off x="252413" y="2955454"/>
            <a:ext cx="8647111" cy="307777"/>
          </a:xfrm>
          <a:prstGeom prst="rect">
            <a:avLst/>
          </a:prstGeom>
        </p:spPr>
        <p:txBody>
          <a:bodyPr lIns="0" tIns="0" rIns="0" bIns="0">
            <a:no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Optional Subtitle</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4"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pic>
        <p:nvPicPr>
          <p:cNvPr id="8" name="Picture 7"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400" b="1">
                <a:solidFill>
                  <a:srgbClr val="00B0F0"/>
                </a:solidFill>
              </a:defRPr>
            </a:lvl1pPr>
          </a:lstStyle>
          <a:p>
            <a:r>
              <a:rPr lang="en-US"/>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2947468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3" y="1713559"/>
            <a:ext cx="8647112" cy="1231106"/>
          </a:xfrm>
          <a:prstGeom prst="rect">
            <a:avLst/>
          </a:prstGeom>
        </p:spPr>
        <p:txBody>
          <a:bodyPr wrap="square" lIns="0" tIns="0" rIns="0" bIns="0" anchor="t">
            <a:noAutofit/>
          </a:bodyPr>
          <a:lstStyle>
            <a:lvl1pPr marL="0" indent="0" algn="ctr">
              <a:buFont typeface="Arial"/>
              <a:buNone/>
              <a:defRPr sz="4000">
                <a:solidFill>
                  <a:schemeClr val="accent1"/>
                </a:solidFill>
              </a:defRPr>
            </a:lvl1pPr>
          </a:lstStyle>
          <a:p>
            <a:r>
              <a:rPr lang="en-US"/>
              <a:t>CLICK TO EDIT QUOTE OR CALLOUT</a:t>
            </a:r>
          </a:p>
        </p:txBody>
      </p:sp>
      <p:sp>
        <p:nvSpPr>
          <p:cNvPr id="5" name="Subtitle 2"/>
          <p:cNvSpPr>
            <a:spLocks noGrp="1"/>
          </p:cNvSpPr>
          <p:nvPr>
            <p:ph type="subTitle" idx="1" hasCustomPrompt="1"/>
          </p:nvPr>
        </p:nvSpPr>
        <p:spPr>
          <a:xfrm>
            <a:off x="252413" y="2955454"/>
            <a:ext cx="8647111" cy="307777"/>
          </a:xfrm>
          <a:prstGeom prst="rect">
            <a:avLst/>
          </a:prstGeom>
        </p:spPr>
        <p:txBody>
          <a:bodyPr wrap="square" lIns="0" tIns="0" rIns="0" bIns="0">
            <a:no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Optional Subtitle</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pic>
        <p:nvPicPr>
          <p:cNvPr id="7" name="Picture 6"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191992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52413" y="1713559"/>
            <a:ext cx="8647112" cy="1231106"/>
          </a:xfrm>
          <a:prstGeom prst="rect">
            <a:avLst/>
          </a:prstGeom>
        </p:spPr>
        <p:txBody>
          <a:bodyPr lIns="0" tIns="0" rIns="0" bIns="0" anchor="t">
            <a:noAutofit/>
          </a:bodyPr>
          <a:lstStyle>
            <a:lvl1pPr marL="0" indent="0" algn="ctr">
              <a:buFont typeface="Arial"/>
              <a:buNone/>
              <a:defRPr sz="4000">
                <a:solidFill>
                  <a:schemeClr val="bg1"/>
                </a:solidFill>
              </a:defRPr>
            </a:lvl1pPr>
          </a:lstStyle>
          <a:p>
            <a:r>
              <a:rPr lang="en-US"/>
              <a:t>CLICK TO EDIT QUOTE OR CALLOUT</a:t>
            </a:r>
          </a:p>
        </p:txBody>
      </p:sp>
      <p:sp>
        <p:nvSpPr>
          <p:cNvPr id="10" name="Subtitle 2"/>
          <p:cNvSpPr>
            <a:spLocks noGrp="1"/>
          </p:cNvSpPr>
          <p:nvPr>
            <p:ph type="subTitle" idx="1" hasCustomPrompt="1"/>
          </p:nvPr>
        </p:nvSpPr>
        <p:spPr>
          <a:xfrm>
            <a:off x="252413" y="2955454"/>
            <a:ext cx="8647111" cy="307777"/>
          </a:xfrm>
          <a:prstGeom prst="rect">
            <a:avLst/>
          </a:prstGeom>
        </p:spPr>
        <p:txBody>
          <a:bodyPr lIns="0" tIns="0" rIns="0" bIns="0">
            <a:no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Optional Subtitle</a:t>
            </a:r>
          </a:p>
        </p:txBody>
      </p:sp>
      <p:sp>
        <p:nvSpPr>
          <p:cNvPr id="1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a:t>Page </a:t>
            </a:r>
            <a:fld id="{5A9C12DC-491F-9444-86A2-13AC5C62A2FC}" type="slidenum">
              <a:rPr lang="en-US" smtClean="0"/>
              <a:pPr/>
              <a:t>‹#›</a:t>
            </a:fld>
            <a:endParaRPr lang="en-US"/>
          </a:p>
        </p:txBody>
      </p:sp>
      <p:sp>
        <p:nvSpPr>
          <p:cNvPr id="15"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a:t>Confidential Property of Schneider Electric |</a:t>
            </a:r>
          </a:p>
        </p:txBody>
      </p:sp>
      <p:pic>
        <p:nvPicPr>
          <p:cNvPr id="11" name="Picture 10" descr="schneider_LIO_White_RGB.png"/>
          <p:cNvPicPr>
            <a:picLocks noChangeAspect="1"/>
          </p:cNvPicPr>
          <p:nvPr userDrawn="1"/>
        </p:nvPicPr>
        <p:blipFill>
          <a:blip r:embed="rId2" cstate="print"/>
          <a:stretch>
            <a:fillRect/>
          </a:stretch>
        </p:blipFill>
        <p:spPr>
          <a:xfrm>
            <a:off x="7075053" y="4508525"/>
            <a:ext cx="2018707" cy="556586"/>
          </a:xfrm>
          <a:prstGeom prst="rect">
            <a:avLst/>
          </a:prstGeom>
        </p:spPr>
      </p:pic>
    </p:spTree>
    <p:extLst>
      <p:ext uri="{BB962C8B-B14F-4D97-AF65-F5344CB8AC3E}">
        <p14:creationId xmlns:p14="http://schemas.microsoft.com/office/powerpoint/2010/main" val="245108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_Divider_Image">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a:t>Page </a:t>
            </a:r>
            <a:fld id="{5A9C12DC-491F-9444-86A2-13AC5C62A2FC}" type="slidenum">
              <a:rPr lang="en-US" smtClean="0"/>
              <a:pPr/>
              <a:t>‹#›</a:t>
            </a:fld>
            <a:endParaRPr lang="en-US"/>
          </a:p>
        </p:txBody>
      </p:sp>
      <p:sp>
        <p:nvSpPr>
          <p:cNvPr id="9"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a:t>Confidential Property of Schneider Electric |</a:t>
            </a:r>
          </a:p>
        </p:txBody>
      </p:sp>
      <p:pic>
        <p:nvPicPr>
          <p:cNvPr id="7" name="Picture 6" descr="schneider_LIO_White_RGB.png"/>
          <p:cNvPicPr>
            <a:picLocks noChangeAspect="1"/>
          </p:cNvPicPr>
          <p:nvPr userDrawn="1"/>
        </p:nvPicPr>
        <p:blipFill>
          <a:blip r:embed="rId2" cstate="print"/>
          <a:stretch>
            <a:fillRect/>
          </a:stretch>
        </p:blipFill>
        <p:spPr>
          <a:xfrm>
            <a:off x="7105948" y="4510059"/>
            <a:ext cx="1907005" cy="525789"/>
          </a:xfrm>
          <a:prstGeom prst="rect">
            <a:avLst/>
          </a:prstGeom>
        </p:spPr>
      </p:pic>
      <p:sp>
        <p:nvSpPr>
          <p:cNvPr id="12"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251966" tIns="0" rIns="0" bIns="0" anchor="ctr" anchorCtr="0"/>
          <a:lstStyle>
            <a:lvl1pPr algn="l">
              <a:defRPr sz="2400" baseline="0">
                <a:solidFill>
                  <a:srgbClr val="FFFFFF"/>
                </a:solidFill>
              </a:defRPr>
            </a:lvl1pPr>
          </a:lstStyle>
          <a:p>
            <a:r>
              <a:rPr lang="en-US"/>
              <a:t>Click To Edit Section Title</a:t>
            </a:r>
          </a:p>
        </p:txBody>
      </p:sp>
      <p:sp>
        <p:nvSpPr>
          <p:cNvPr id="13" name="Text Placeholder 9"/>
          <p:cNvSpPr>
            <a:spLocks noGrp="1"/>
          </p:cNvSpPr>
          <p:nvPr>
            <p:ph type="body" sz="quarter" idx="11" hasCustomPrompt="1"/>
          </p:nvPr>
        </p:nvSpPr>
        <p:spPr>
          <a:xfrm>
            <a:off x="0" y="2900387"/>
            <a:ext cx="9144000" cy="373063"/>
          </a:xfrm>
          <a:prstGeom prst="rect">
            <a:avLst/>
          </a:prstGeom>
          <a:solidFill>
            <a:schemeClr val="tx2"/>
          </a:solidFill>
        </p:spPr>
        <p:txBody>
          <a:bodyPr lIns="251966" tIns="0" rIns="0" bIns="0" anchor="ctr" anchorCtr="0"/>
          <a:lstStyle>
            <a:lvl1pPr marL="0" indent="0">
              <a:buNone/>
              <a:defRPr sz="1200" baseline="0">
                <a:solidFill>
                  <a:schemeClr val="bg1"/>
                </a:solidFill>
              </a:defRPr>
            </a:lvl1pPr>
          </a:lstStyle>
          <a:p>
            <a:pPr lvl="0"/>
            <a:r>
              <a:rPr lang="en-US"/>
              <a:t>Click To Edit Optional Subtitle</a:t>
            </a:r>
          </a:p>
        </p:txBody>
      </p:sp>
      <p:sp>
        <p:nvSpPr>
          <p:cNvPr id="10"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400" b="1">
                <a:solidFill>
                  <a:schemeClr val="accent6"/>
                </a:solidFill>
              </a:defRPr>
            </a:lvl1pPr>
          </a:lstStyle>
          <a:p>
            <a:r>
              <a:rPr lang="en-US"/>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2528318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Master">
    <p:bg>
      <p:bgPr>
        <a:solidFill>
          <a:schemeClr val="tx2"/>
        </a:solidFill>
        <a:effectLst/>
      </p:bgPr>
    </p:bg>
    <p:spTree>
      <p:nvGrpSpPr>
        <p:cNvPr id="1" name=""/>
        <p:cNvGrpSpPr/>
        <p:nvPr/>
      </p:nvGrpSpPr>
      <p:grpSpPr>
        <a:xfrm>
          <a:off x="0" y="0"/>
          <a:ext cx="0" cy="0"/>
          <a:chOff x="0" y="0"/>
          <a:chExt cx="0" cy="0"/>
        </a:xfrm>
      </p:grpSpPr>
      <p:pic>
        <p:nvPicPr>
          <p:cNvPr id="4" name="Picture 3" descr="schneider_LIO_White_RGB.png"/>
          <p:cNvPicPr>
            <a:picLocks noChangeAspect="1"/>
          </p:cNvPicPr>
          <p:nvPr userDrawn="1"/>
        </p:nvPicPr>
        <p:blipFill>
          <a:blip r:embed="rId2" cstate="print"/>
          <a:stretch>
            <a:fillRect/>
          </a:stretch>
        </p:blipFill>
        <p:spPr>
          <a:xfrm>
            <a:off x="2769124" y="1958662"/>
            <a:ext cx="3559382" cy="981372"/>
          </a:xfrm>
          <a:prstGeom prst="rect">
            <a:avLst/>
          </a:prstGeom>
        </p:spPr>
      </p:pic>
    </p:spTree>
    <p:extLst>
      <p:ext uri="{BB962C8B-B14F-4D97-AF65-F5344CB8AC3E}">
        <p14:creationId xmlns:p14="http://schemas.microsoft.com/office/powerpoint/2010/main" val="3037047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5"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8" name="Content Placeholder 2"/>
          <p:cNvSpPr>
            <a:spLocks noGrp="1"/>
          </p:cNvSpPr>
          <p:nvPr>
            <p:ph sz="quarter" idx="31"/>
          </p:nvPr>
        </p:nvSpPr>
        <p:spPr>
          <a:xfrm>
            <a:off x="258055" y="1203325"/>
            <a:ext cx="8679570" cy="3176589"/>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4"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spTree>
    <p:extLst>
      <p:ext uri="{BB962C8B-B14F-4D97-AF65-F5344CB8AC3E}">
        <p14:creationId xmlns:p14="http://schemas.microsoft.com/office/powerpoint/2010/main" val="428392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6192839" y="4066302"/>
            <a:ext cx="269875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caption to the chart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258055" y="4066302"/>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6" name="Content Placeholder 5"/>
          <p:cNvSpPr>
            <a:spLocks noGrp="1"/>
          </p:cNvSpPr>
          <p:nvPr>
            <p:ph sz="quarter" idx="18"/>
          </p:nvPr>
        </p:nvSpPr>
        <p:spPr>
          <a:xfrm>
            <a:off x="258054" y="1202024"/>
            <a:ext cx="5574419" cy="23000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9"/>
          </p:nvPr>
        </p:nvSpPr>
        <p:spPr>
          <a:xfrm>
            <a:off x="6192838" y="1201738"/>
            <a:ext cx="2698750" cy="2287696"/>
          </a:xfrm>
        </p:spPr>
        <p:txBody>
          <a:bodyPr>
            <a:noAutofit/>
          </a:bodyPr>
          <a:lstStyle>
            <a:lvl1pPr>
              <a:defRPr sz="1200"/>
            </a:lvl1pPr>
            <a:lvl2pPr>
              <a:defRPr sz="11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2"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13"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4"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spTree>
    <p:extLst>
      <p:ext uri="{BB962C8B-B14F-4D97-AF65-F5344CB8AC3E}">
        <p14:creationId xmlns:p14="http://schemas.microsoft.com/office/powerpoint/2010/main" val="3749794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5"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8" name="Content Placeholder 2"/>
          <p:cNvSpPr>
            <a:spLocks noGrp="1"/>
          </p:cNvSpPr>
          <p:nvPr>
            <p:ph sz="quarter" idx="31"/>
          </p:nvPr>
        </p:nvSpPr>
        <p:spPr>
          <a:xfrm>
            <a:off x="258055" y="1203325"/>
            <a:ext cx="8679570" cy="3176589"/>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4"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spTree>
    <p:extLst>
      <p:ext uri="{BB962C8B-B14F-4D97-AF65-F5344CB8AC3E}">
        <p14:creationId xmlns:p14="http://schemas.microsoft.com/office/powerpoint/2010/main" val="40670164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252414" y="4066302"/>
            <a:ext cx="5580061" cy="123111"/>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a:t>Optional description / context goes here</a:t>
            </a:r>
          </a:p>
        </p:txBody>
      </p:sp>
      <p:sp>
        <p:nvSpPr>
          <p:cNvPr id="4" name="Content Placeholder 3"/>
          <p:cNvSpPr>
            <a:spLocks noGrp="1"/>
          </p:cNvSpPr>
          <p:nvPr>
            <p:ph sz="quarter" idx="17"/>
          </p:nvPr>
        </p:nvSpPr>
        <p:spPr>
          <a:xfrm>
            <a:off x="252413" y="1203326"/>
            <a:ext cx="5580062" cy="271703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8"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1"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spTree>
    <p:extLst>
      <p:ext uri="{BB962C8B-B14F-4D97-AF65-F5344CB8AC3E}">
        <p14:creationId xmlns:p14="http://schemas.microsoft.com/office/powerpoint/2010/main" val="1755880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247390" y="3037460"/>
            <a:ext cx="5574419" cy="147147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p:cNvSpPr>
            <a:spLocks noGrp="1"/>
          </p:cNvSpPr>
          <p:nvPr>
            <p:ph type="body" sz="quarter" idx="16" hasCustomPrompt="1"/>
          </p:nvPr>
        </p:nvSpPr>
        <p:spPr>
          <a:xfrm>
            <a:off x="252414" y="2674811"/>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18" name="Text Placeholder 11"/>
          <p:cNvSpPr>
            <a:spLocks noGrp="1"/>
          </p:cNvSpPr>
          <p:nvPr>
            <p:ph type="body" sz="quarter" idx="20" hasCustomPrompt="1"/>
          </p:nvPr>
        </p:nvSpPr>
        <p:spPr>
          <a:xfrm>
            <a:off x="258057" y="4569743"/>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6" name="Content Placeholder 5"/>
          <p:cNvSpPr>
            <a:spLocks noGrp="1"/>
          </p:cNvSpPr>
          <p:nvPr>
            <p:ph sz="quarter" idx="23"/>
          </p:nvPr>
        </p:nvSpPr>
        <p:spPr>
          <a:xfrm>
            <a:off x="248010" y="1213547"/>
            <a:ext cx="5574419" cy="1370903"/>
          </a:xfrm>
        </p:spPr>
        <p:txBody>
          <a:bodyPr>
            <a:noAutofit/>
          </a:bodyPr>
          <a:lstStyle>
            <a:lvl5pPr>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3"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14"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5"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spTree>
    <p:extLst>
      <p:ext uri="{BB962C8B-B14F-4D97-AF65-F5344CB8AC3E}">
        <p14:creationId xmlns:p14="http://schemas.microsoft.com/office/powerpoint/2010/main" val="277520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9144000" cy="2908710"/>
          </a:xfrm>
          <a:prstGeom prst="rect">
            <a:avLst/>
          </a:prstGeom>
          <a:solidFill>
            <a:schemeClr val="tx2">
              <a:alpha val="80000"/>
            </a:schemeClr>
          </a:solidFill>
        </p:spPr>
        <p:txBody>
          <a:bodyPr lIns="252000" tIns="0" rIns="0" bIns="252000" anchor="b" anchorCtr="0"/>
          <a:lstStyle>
            <a:lvl1pPr algn="l">
              <a:defRPr sz="2400" baseline="0">
                <a:solidFill>
                  <a:srgbClr val="FFFFFF"/>
                </a:solidFill>
              </a:defRPr>
            </a:lvl1pPr>
          </a:lstStyle>
          <a:p>
            <a:r>
              <a:rPr lang="en-US"/>
              <a:t>Click To Edit Section Title</a:t>
            </a:r>
          </a:p>
        </p:txBody>
      </p:sp>
      <p:sp>
        <p:nvSpPr>
          <p:cNvPr id="8"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a:t>Click To Edit Optional Subtitle</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0"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pic>
        <p:nvPicPr>
          <p:cNvPr id="7" name="Picture 6"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215067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4764969" y="1203325"/>
            <a:ext cx="4172656" cy="271106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1"/>
          <p:cNvSpPr>
            <a:spLocks noGrp="1"/>
          </p:cNvSpPr>
          <p:nvPr>
            <p:ph type="body" sz="quarter" idx="13" hasCustomPrompt="1"/>
          </p:nvPr>
        </p:nvSpPr>
        <p:spPr>
          <a:xfrm>
            <a:off x="4791076" y="4066302"/>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28" name="Text Placeholder 11"/>
          <p:cNvSpPr>
            <a:spLocks noGrp="1"/>
          </p:cNvSpPr>
          <p:nvPr>
            <p:ph type="body" sz="quarter" idx="15" hasCustomPrompt="1"/>
          </p:nvPr>
        </p:nvSpPr>
        <p:spPr>
          <a:xfrm>
            <a:off x="252414" y="4066302"/>
            <a:ext cx="4178298"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3" name="Content Placeholder 2"/>
          <p:cNvSpPr>
            <a:spLocks noGrp="1"/>
          </p:cNvSpPr>
          <p:nvPr>
            <p:ph sz="quarter" idx="22"/>
          </p:nvPr>
        </p:nvSpPr>
        <p:spPr>
          <a:xfrm>
            <a:off x="247547" y="1209296"/>
            <a:ext cx="4172656" cy="271106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1"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13"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5"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spTree>
    <p:extLst>
      <p:ext uri="{BB962C8B-B14F-4D97-AF65-F5344CB8AC3E}">
        <p14:creationId xmlns:p14="http://schemas.microsoft.com/office/powerpoint/2010/main" val="15922868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4764969" y="1203326"/>
            <a:ext cx="4172656" cy="273805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p:cNvSpPr>
            <a:spLocks noGrp="1"/>
          </p:cNvSpPr>
          <p:nvPr>
            <p:ph type="body" sz="quarter" idx="13" hasCustomPrompt="1"/>
          </p:nvPr>
        </p:nvSpPr>
        <p:spPr>
          <a:xfrm>
            <a:off x="4791076" y="4066302"/>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12" name="Text Placeholder 11"/>
          <p:cNvSpPr>
            <a:spLocks noGrp="1"/>
          </p:cNvSpPr>
          <p:nvPr>
            <p:ph type="body" sz="quarter" idx="15" hasCustomPrompt="1"/>
          </p:nvPr>
        </p:nvSpPr>
        <p:spPr>
          <a:xfrm>
            <a:off x="252414" y="4066302"/>
            <a:ext cx="417829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cxnSp>
        <p:nvCxnSpPr>
          <p:cNvPr id="13" name="Straight Connector 12"/>
          <p:cNvCxnSpPr/>
          <p:nvPr userDrawn="1"/>
        </p:nvCxnSpPr>
        <p:spPr>
          <a:xfrm>
            <a:off x="4549718"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41903" y="1203327"/>
            <a:ext cx="4178299" cy="273805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5"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17"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8"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spTree>
    <p:extLst>
      <p:ext uri="{BB962C8B-B14F-4D97-AF65-F5344CB8AC3E}">
        <p14:creationId xmlns:p14="http://schemas.microsoft.com/office/powerpoint/2010/main" val="41553253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248530" y="2698483"/>
            <a:ext cx="8633531" cy="123111"/>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a:t>Optional description / context goes here</a:t>
            </a:r>
          </a:p>
        </p:txBody>
      </p:sp>
      <p:sp>
        <p:nvSpPr>
          <p:cNvPr id="11" name="Text Placeholder 11"/>
          <p:cNvSpPr>
            <a:spLocks noGrp="1"/>
          </p:cNvSpPr>
          <p:nvPr>
            <p:ph type="body" sz="quarter" idx="13" hasCustomPrompt="1"/>
          </p:nvPr>
        </p:nvSpPr>
        <p:spPr>
          <a:xfrm>
            <a:off x="4791076" y="4413143"/>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15" name="Text Placeholder 11"/>
          <p:cNvSpPr>
            <a:spLocks noGrp="1"/>
          </p:cNvSpPr>
          <p:nvPr>
            <p:ph type="body" sz="quarter" idx="16" hasCustomPrompt="1"/>
          </p:nvPr>
        </p:nvSpPr>
        <p:spPr>
          <a:xfrm>
            <a:off x="253293" y="4413143"/>
            <a:ext cx="409487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5" name="Content Placeholder 4"/>
          <p:cNvSpPr>
            <a:spLocks noGrp="1"/>
          </p:cNvSpPr>
          <p:nvPr>
            <p:ph sz="quarter" idx="24"/>
          </p:nvPr>
        </p:nvSpPr>
        <p:spPr>
          <a:xfrm>
            <a:off x="246633" y="1198258"/>
            <a:ext cx="8644953" cy="138619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11"/>
          <p:cNvSpPr>
            <a:spLocks noGrp="1"/>
          </p:cNvSpPr>
          <p:nvPr>
            <p:ph sz="quarter" idx="25"/>
          </p:nvPr>
        </p:nvSpPr>
        <p:spPr>
          <a:xfrm>
            <a:off x="248530" y="2907433"/>
            <a:ext cx="4094871" cy="14724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Content Placeholder 13"/>
          <p:cNvSpPr>
            <a:spLocks noGrp="1"/>
          </p:cNvSpPr>
          <p:nvPr>
            <p:ph sz="quarter" idx="26"/>
          </p:nvPr>
        </p:nvSpPr>
        <p:spPr>
          <a:xfrm>
            <a:off x="4791076" y="2907433"/>
            <a:ext cx="4100514" cy="14724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6"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17"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8"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spTree>
    <p:extLst>
      <p:ext uri="{BB962C8B-B14F-4D97-AF65-F5344CB8AC3E}">
        <p14:creationId xmlns:p14="http://schemas.microsoft.com/office/powerpoint/2010/main" val="1105443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14" y="4066302"/>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26" name="Text Placeholder 11"/>
          <p:cNvSpPr>
            <a:spLocks noGrp="1"/>
          </p:cNvSpPr>
          <p:nvPr>
            <p:ph type="body" sz="quarter" idx="21" hasCustomPrompt="1"/>
          </p:nvPr>
        </p:nvSpPr>
        <p:spPr>
          <a:xfrm>
            <a:off x="6192839" y="4066302"/>
            <a:ext cx="2744787"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29" name="Text Placeholder 11"/>
          <p:cNvSpPr>
            <a:spLocks noGrp="1"/>
          </p:cNvSpPr>
          <p:nvPr>
            <p:ph type="body" sz="quarter" idx="24" hasCustomPrompt="1"/>
          </p:nvPr>
        </p:nvSpPr>
        <p:spPr>
          <a:xfrm>
            <a:off x="3232555" y="4066302"/>
            <a:ext cx="271787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3" name="Content Placeholder 2"/>
          <p:cNvSpPr>
            <a:spLocks noGrp="1"/>
          </p:cNvSpPr>
          <p:nvPr>
            <p:ph sz="quarter" idx="32"/>
          </p:nvPr>
        </p:nvSpPr>
        <p:spPr>
          <a:xfrm>
            <a:off x="252415" y="1192753"/>
            <a:ext cx="2698748" cy="266672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33"/>
          </p:nvPr>
        </p:nvSpPr>
        <p:spPr>
          <a:xfrm>
            <a:off x="3232555" y="1192753"/>
            <a:ext cx="2717870" cy="266956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34"/>
          </p:nvPr>
        </p:nvSpPr>
        <p:spPr>
          <a:xfrm>
            <a:off x="6192839" y="1192753"/>
            <a:ext cx="2744787" cy="266956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4"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13" name="Text Placeholder 11"/>
          <p:cNvSpPr>
            <a:spLocks noGrp="1"/>
          </p:cNvSpPr>
          <p:nvPr>
            <p:ph type="body" sz="quarter" idx="35"/>
          </p:nvPr>
        </p:nvSpPr>
        <p:spPr>
          <a:xfrm>
            <a:off x="252413" y="230187"/>
            <a:ext cx="86852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5" name="Text Placeholder 13"/>
          <p:cNvSpPr>
            <a:spLocks noGrp="1"/>
          </p:cNvSpPr>
          <p:nvPr>
            <p:ph type="body" sz="quarter" idx="36"/>
          </p:nvPr>
        </p:nvSpPr>
        <p:spPr>
          <a:xfrm>
            <a:off x="252413" y="683366"/>
            <a:ext cx="86852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spTree>
    <p:extLst>
      <p:ext uri="{BB962C8B-B14F-4D97-AF65-F5344CB8AC3E}">
        <p14:creationId xmlns:p14="http://schemas.microsoft.com/office/powerpoint/2010/main" val="34112504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14" y="4066302"/>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26" name="Text Placeholder 11"/>
          <p:cNvSpPr>
            <a:spLocks noGrp="1"/>
          </p:cNvSpPr>
          <p:nvPr>
            <p:ph type="body" sz="quarter" idx="21" hasCustomPrompt="1"/>
          </p:nvPr>
        </p:nvSpPr>
        <p:spPr>
          <a:xfrm>
            <a:off x="6192839" y="4066302"/>
            <a:ext cx="2744787"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29" name="Text Placeholder 11"/>
          <p:cNvSpPr>
            <a:spLocks noGrp="1"/>
          </p:cNvSpPr>
          <p:nvPr>
            <p:ph type="body" sz="quarter" idx="24" hasCustomPrompt="1"/>
          </p:nvPr>
        </p:nvSpPr>
        <p:spPr>
          <a:xfrm>
            <a:off x="3232555" y="4066302"/>
            <a:ext cx="271787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3" name="Content Placeholder 2"/>
          <p:cNvSpPr>
            <a:spLocks noGrp="1"/>
          </p:cNvSpPr>
          <p:nvPr>
            <p:ph sz="quarter" idx="32"/>
          </p:nvPr>
        </p:nvSpPr>
        <p:spPr>
          <a:xfrm>
            <a:off x="252415" y="1192753"/>
            <a:ext cx="2698748" cy="266672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33"/>
          </p:nvPr>
        </p:nvSpPr>
        <p:spPr>
          <a:xfrm>
            <a:off x="3232555" y="1192753"/>
            <a:ext cx="2717870" cy="266956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34"/>
          </p:nvPr>
        </p:nvSpPr>
        <p:spPr>
          <a:xfrm>
            <a:off x="6192839" y="1192753"/>
            <a:ext cx="2744787" cy="266956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4"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13" name="Text Placeholder 11"/>
          <p:cNvSpPr>
            <a:spLocks noGrp="1"/>
          </p:cNvSpPr>
          <p:nvPr>
            <p:ph type="body" sz="quarter" idx="35"/>
          </p:nvPr>
        </p:nvSpPr>
        <p:spPr>
          <a:xfrm>
            <a:off x="252413" y="230187"/>
            <a:ext cx="86852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5" name="Text Placeholder 13"/>
          <p:cNvSpPr>
            <a:spLocks noGrp="1"/>
          </p:cNvSpPr>
          <p:nvPr>
            <p:ph type="body" sz="quarter" idx="36"/>
          </p:nvPr>
        </p:nvSpPr>
        <p:spPr>
          <a:xfrm>
            <a:off x="252413" y="683366"/>
            <a:ext cx="86852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cxnSp>
        <p:nvCxnSpPr>
          <p:cNvPr id="16" name="Straight Connector 15"/>
          <p:cNvCxnSpPr/>
          <p:nvPr userDrawn="1"/>
        </p:nvCxnSpPr>
        <p:spPr>
          <a:xfrm>
            <a:off x="3085663"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6076301"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1250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3" y="1203327"/>
            <a:ext cx="8639175" cy="1381124"/>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11"/>
          <p:cNvSpPr>
            <a:spLocks noGrp="1"/>
          </p:cNvSpPr>
          <p:nvPr>
            <p:ph sz="quarter" idx="33"/>
          </p:nvPr>
        </p:nvSpPr>
        <p:spPr>
          <a:xfrm>
            <a:off x="252413" y="2872039"/>
            <a:ext cx="2683481" cy="14465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14"/>
          <p:cNvSpPr>
            <a:spLocks noGrp="1"/>
          </p:cNvSpPr>
          <p:nvPr>
            <p:ph sz="quarter" idx="34"/>
          </p:nvPr>
        </p:nvSpPr>
        <p:spPr>
          <a:xfrm>
            <a:off x="3232554" y="2872039"/>
            <a:ext cx="2678893" cy="14465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Content Placeholder 18"/>
          <p:cNvSpPr>
            <a:spLocks noGrp="1"/>
          </p:cNvSpPr>
          <p:nvPr>
            <p:ph sz="quarter" idx="35"/>
          </p:nvPr>
        </p:nvSpPr>
        <p:spPr>
          <a:xfrm>
            <a:off x="6192838" y="2872039"/>
            <a:ext cx="2678893" cy="14465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11"/>
          <p:cNvSpPr>
            <a:spLocks noGrp="1"/>
          </p:cNvSpPr>
          <p:nvPr>
            <p:ph type="body" sz="quarter" idx="18" hasCustomPrompt="1"/>
          </p:nvPr>
        </p:nvSpPr>
        <p:spPr>
          <a:xfrm>
            <a:off x="258056" y="2630753"/>
            <a:ext cx="863353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14" name="Text Placeholder 11"/>
          <p:cNvSpPr>
            <a:spLocks noGrp="1"/>
          </p:cNvSpPr>
          <p:nvPr>
            <p:ph type="body" sz="quarter" idx="13" hasCustomPrompt="1"/>
          </p:nvPr>
        </p:nvSpPr>
        <p:spPr>
          <a:xfrm>
            <a:off x="252414" y="4376263"/>
            <a:ext cx="268348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16" name="Text Placeholder 11"/>
          <p:cNvSpPr>
            <a:spLocks noGrp="1"/>
          </p:cNvSpPr>
          <p:nvPr>
            <p:ph type="body" sz="quarter" idx="21" hasCustomPrompt="1"/>
          </p:nvPr>
        </p:nvSpPr>
        <p:spPr>
          <a:xfrm>
            <a:off x="6192838" y="4376263"/>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18" name="Text Placeholder 11"/>
          <p:cNvSpPr>
            <a:spLocks noGrp="1"/>
          </p:cNvSpPr>
          <p:nvPr>
            <p:ph type="body" sz="quarter" idx="24" hasCustomPrompt="1"/>
          </p:nvPr>
        </p:nvSpPr>
        <p:spPr>
          <a:xfrm>
            <a:off x="3232554" y="4376263"/>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21" name="Text Placeholder 11"/>
          <p:cNvSpPr>
            <a:spLocks noGrp="1"/>
          </p:cNvSpPr>
          <p:nvPr>
            <p:ph type="body" sz="quarter" idx="36"/>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22" name="Text Placeholder 13"/>
          <p:cNvSpPr>
            <a:spLocks noGrp="1"/>
          </p:cNvSpPr>
          <p:nvPr>
            <p:ph type="body" sz="quarter" idx="37"/>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spTree>
    <p:extLst>
      <p:ext uri="{BB962C8B-B14F-4D97-AF65-F5344CB8AC3E}">
        <p14:creationId xmlns:p14="http://schemas.microsoft.com/office/powerpoint/2010/main" val="6906178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21" name="Rectangle 20"/>
          <p:cNvSpPr/>
          <p:nvPr userDrawn="1"/>
        </p:nvSpPr>
        <p:spPr>
          <a:xfrm>
            <a:off x="0" y="1"/>
            <a:ext cx="9144000" cy="127614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a:p>
        </p:txBody>
      </p:sp>
      <p:sp>
        <p:nvSpPr>
          <p:cNvPr id="5" name="Content Placeholder 4"/>
          <p:cNvSpPr>
            <a:spLocks noGrp="1"/>
          </p:cNvSpPr>
          <p:nvPr>
            <p:ph sz="quarter" idx="32"/>
          </p:nvPr>
        </p:nvSpPr>
        <p:spPr>
          <a:xfrm>
            <a:off x="252413" y="1735871"/>
            <a:ext cx="8639175" cy="264404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22" name="Rectangle 21"/>
          <p:cNvSpPr/>
          <p:nvPr userDrawn="1"/>
        </p:nvSpPr>
        <p:spPr>
          <a:xfrm>
            <a:off x="0" y="1105320"/>
            <a:ext cx="9144000" cy="37178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a:p>
        </p:txBody>
      </p:sp>
      <p:sp>
        <p:nvSpPr>
          <p:cNvPr id="15" name="Text Placeholder 11"/>
          <p:cNvSpPr>
            <a:spLocks noGrp="1"/>
          </p:cNvSpPr>
          <p:nvPr>
            <p:ph type="body" sz="quarter" idx="33"/>
          </p:nvPr>
        </p:nvSpPr>
        <p:spPr>
          <a:xfrm>
            <a:off x="252413" y="230187"/>
            <a:ext cx="8647112" cy="369332"/>
          </a:xfrm>
        </p:spPr>
        <p:txBody>
          <a:bodyPr>
            <a:noAutofit/>
          </a:bodyPr>
          <a:lstStyle>
            <a:lvl1pPr>
              <a:buFontTx/>
              <a:buNone/>
              <a:defRPr sz="2400">
                <a:solidFill>
                  <a:schemeClr val="bg1"/>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6" name="Text Placeholder 13"/>
          <p:cNvSpPr>
            <a:spLocks noGrp="1"/>
          </p:cNvSpPr>
          <p:nvPr>
            <p:ph type="body" sz="quarter" idx="34"/>
          </p:nvPr>
        </p:nvSpPr>
        <p:spPr>
          <a:xfrm>
            <a:off x="252413" y="683366"/>
            <a:ext cx="8647112" cy="253916"/>
          </a:xfrm>
        </p:spPr>
        <p:txBody>
          <a:bodyPr>
            <a:noAutofit/>
          </a:bodyPr>
          <a:lstStyle>
            <a:lvl1pPr marL="358762" indent="-342888">
              <a:buFontTx/>
              <a:buNone/>
              <a:defRPr sz="1600">
                <a:solidFill>
                  <a:schemeClr val="bg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spTree>
    <p:extLst>
      <p:ext uri="{BB962C8B-B14F-4D97-AF65-F5344CB8AC3E}">
        <p14:creationId xmlns:p14="http://schemas.microsoft.com/office/powerpoint/2010/main" val="6906178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690617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0" y="4783457"/>
            <a:ext cx="2926080" cy="257175"/>
          </a:xfrm>
          <a:prstGeom prst="rect">
            <a:avLst/>
          </a:prstGeom>
        </p:spPr>
        <p:txBody>
          <a:bodyPr lIns="0" tIns="0" rIns="0" bIns="0"/>
          <a:lstStyle>
            <a:lvl1pPr algn="ctr" defTabSz="456221">
              <a:defRPr>
                <a:solidFill>
                  <a:schemeClr val="tx1">
                    <a:tint val="75000"/>
                  </a:schemeClr>
                </a:solidFill>
              </a:defRPr>
            </a:lvl1pPr>
          </a:lstStyle>
          <a:p>
            <a:endParaRPr lang="en-US">
              <a:solidFill>
                <a:prstClr val="black">
                  <a:tint val="75000"/>
                </a:prstClr>
              </a:solidFill>
            </a:endParaRPr>
          </a:p>
        </p:txBody>
      </p:sp>
      <p:sp>
        <p:nvSpPr>
          <p:cNvPr id="3" name="Holder 3"/>
          <p:cNvSpPr>
            <a:spLocks noGrp="1"/>
          </p:cNvSpPr>
          <p:nvPr>
            <p:ph type="dt" sz="half" idx="6"/>
          </p:nvPr>
        </p:nvSpPr>
        <p:spPr>
          <a:xfrm>
            <a:off x="457200" y="4783457"/>
            <a:ext cx="2103120" cy="257175"/>
          </a:xfrm>
          <a:prstGeom prst="rect">
            <a:avLst/>
          </a:prstGeom>
        </p:spPr>
        <p:txBody>
          <a:bodyPr lIns="0" tIns="0" rIns="0" bIns="0"/>
          <a:lstStyle>
            <a:lvl1pPr algn="l" defTabSz="456221">
              <a:defRPr>
                <a:solidFill>
                  <a:schemeClr val="tx1">
                    <a:tint val="75000"/>
                  </a:schemeClr>
                </a:solidFill>
              </a:defRPr>
            </a:lvl1pPr>
          </a:lstStyle>
          <a:p>
            <a:fld id="{1D8BD707-D9CF-40AE-B4C6-C98DA3205C09}" type="datetimeFigureOut">
              <a:rPr lang="en-US" smtClean="0">
                <a:solidFill>
                  <a:prstClr val="black">
                    <a:tint val="75000"/>
                  </a:prstClr>
                </a:solidFill>
              </a:rPr>
              <a:pPr/>
              <a:t>9/6/2023</a:t>
            </a:fld>
            <a:endParaRPr lang="en-US">
              <a:solidFill>
                <a:prstClr val="black">
                  <a:tint val="75000"/>
                </a:prstClr>
              </a:solidFill>
            </a:endParaRPr>
          </a:p>
        </p:txBody>
      </p:sp>
      <p:sp>
        <p:nvSpPr>
          <p:cNvPr id="4" name="Holder 4"/>
          <p:cNvSpPr>
            <a:spLocks noGrp="1"/>
          </p:cNvSpPr>
          <p:nvPr>
            <p:ph type="sldNum" sz="quarter" idx="7"/>
          </p:nvPr>
        </p:nvSpPr>
        <p:spPr>
          <a:xfrm>
            <a:off x="6583681" y="4783457"/>
            <a:ext cx="2103120" cy="257175"/>
          </a:xfrm>
          <a:prstGeom prst="rect">
            <a:avLst/>
          </a:prstGeom>
        </p:spPr>
        <p:txBody>
          <a:bodyPr lIns="0" tIns="0" rIns="0" bIns="0"/>
          <a:lstStyle>
            <a:lvl1pPr algn="r" defTabSz="456221">
              <a:defRPr>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20420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One-column w/ callout">
    <p:spTree>
      <p:nvGrpSpPr>
        <p:cNvPr id="1" name=""/>
        <p:cNvGrpSpPr/>
        <p:nvPr/>
      </p:nvGrpSpPr>
      <p:grpSpPr>
        <a:xfrm>
          <a:off x="0" y="0"/>
          <a:ext cx="0" cy="0"/>
          <a:chOff x="0" y="0"/>
          <a:chExt cx="0" cy="0"/>
        </a:xfrm>
      </p:grpSpPr>
      <p:sp>
        <p:nvSpPr>
          <p:cNvPr id="11" name="Slide Number Placeholder 5"/>
          <p:cNvSpPr>
            <a:spLocks noGrp="1"/>
          </p:cNvSpPr>
          <p:nvPr>
            <p:ph type="sldNum" sz="quarter" idx="4"/>
          </p:nvPr>
        </p:nvSpPr>
        <p:spPr>
          <a:xfrm>
            <a:off x="1747891" y="4857157"/>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2" name="Footer Placeholder 4"/>
          <p:cNvSpPr>
            <a:spLocks noGrp="1"/>
          </p:cNvSpPr>
          <p:nvPr>
            <p:ph type="ftr" sz="quarter" idx="3"/>
          </p:nvPr>
        </p:nvSpPr>
        <p:spPr>
          <a:xfrm>
            <a:off x="252415" y="4857157"/>
            <a:ext cx="1509767" cy="92333"/>
          </a:xfrm>
          <a:prstGeom prst="rect">
            <a:avLst/>
          </a:prstGeom>
        </p:spPr>
        <p:txBody>
          <a:bodyPr vert="horz" wrap="square" lIns="0" tIns="0" rIns="0" bIns="0" rtlCol="0" anchor="ctr">
            <a:spAutoFit/>
          </a:bodyPr>
          <a:lstStyle>
            <a:lvl1pPr algn="l">
              <a:defRPr sz="600">
                <a:solidFill>
                  <a:schemeClr val="bg1"/>
                </a:solidFill>
                <a:latin typeface="Arial"/>
                <a:cs typeface="Arial"/>
              </a:defRPr>
            </a:lvl1pPr>
          </a:lstStyle>
          <a:p>
            <a:r>
              <a:rPr lang="en-US"/>
              <a:t>Confidential Property of Schneider Electric |</a:t>
            </a:r>
          </a:p>
        </p:txBody>
      </p:sp>
      <p:sp>
        <p:nvSpPr>
          <p:cNvPr id="13" name="Text Placeholder 11"/>
          <p:cNvSpPr>
            <a:spLocks noGrp="1"/>
          </p:cNvSpPr>
          <p:nvPr>
            <p:ph type="body" sz="quarter" idx="32"/>
          </p:nvPr>
        </p:nvSpPr>
        <p:spPr>
          <a:xfrm>
            <a:off x="335762" y="1260520"/>
            <a:ext cx="5472855" cy="1311231"/>
          </a:xfrm>
        </p:spPr>
        <p:txBody>
          <a:bodyPr anchor="ctr">
            <a:noAutofit/>
          </a:bodyPr>
          <a:lstStyle>
            <a:lvl1pPr marL="0" indent="0">
              <a:lnSpc>
                <a:spcPct val="90000"/>
              </a:lnSpc>
              <a:spcBef>
                <a:spcPts val="0"/>
              </a:spcBef>
              <a:spcAft>
                <a:spcPts val="0"/>
              </a:spcAft>
              <a:buFontTx/>
              <a:buNone/>
              <a:defRPr sz="4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4" name="Text Placeholder 13"/>
          <p:cNvSpPr>
            <a:spLocks noGrp="1"/>
          </p:cNvSpPr>
          <p:nvPr>
            <p:ph type="body" sz="quarter" idx="33"/>
          </p:nvPr>
        </p:nvSpPr>
        <p:spPr>
          <a:xfrm>
            <a:off x="335762" y="2816967"/>
            <a:ext cx="5472855" cy="1519903"/>
          </a:xfrm>
        </p:spPr>
        <p:txBody>
          <a:bodyPr lIns="27432">
            <a:noAutofit/>
          </a:bodyPr>
          <a:lstStyle>
            <a:lvl1pPr marL="0" indent="0">
              <a:spcBef>
                <a:spcPts val="0"/>
              </a:spcBef>
              <a:spcAft>
                <a:spcPts val="1200"/>
              </a:spcAft>
              <a:buFontTx/>
              <a:buNone/>
              <a:defRPr sz="1600" b="0" i="0" baseline="0">
                <a:solidFill>
                  <a:schemeClr val="accent2">
                    <a:lumMod val="40000"/>
                    <a:lumOff val="60000"/>
                  </a:schemeClr>
                </a:solidFill>
                <a:latin typeface="Arial Rounded MT Pro Light" panose="020F0302020102020204" pitchFamily="34" charset="77"/>
              </a:defRPr>
            </a:lvl1pPr>
            <a:lvl2pPr marL="407963" indent="-228587">
              <a:buFontTx/>
              <a:buNone/>
              <a:defRPr/>
            </a:lvl2pPr>
            <a:lvl3pPr marL="587339" indent="-228587">
              <a:buFontTx/>
              <a:buNone/>
              <a:defRPr/>
            </a:lvl3pPr>
            <a:lvl4pPr marL="768304" indent="-228587">
              <a:buFontTx/>
              <a:buNone/>
              <a:defRPr/>
            </a:lvl4pPr>
            <a:lvl5pPr marL="939743" indent="-228587">
              <a:buFontTx/>
              <a:buNone/>
              <a:defRPr/>
            </a:lvl5pPr>
          </a:lstStyle>
          <a:p>
            <a:pPr lvl="0"/>
            <a:r>
              <a:rPr lang="en-US"/>
              <a:t>Click to edit Master text styles</a:t>
            </a:r>
          </a:p>
        </p:txBody>
      </p:sp>
    </p:spTree>
    <p:extLst>
      <p:ext uri="{BB962C8B-B14F-4D97-AF65-F5344CB8AC3E}">
        <p14:creationId xmlns:p14="http://schemas.microsoft.com/office/powerpoint/2010/main" val="4001538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a:t>Drag Your Image Here</a:t>
            </a:r>
          </a:p>
        </p:txBody>
      </p:sp>
      <p:sp>
        <p:nvSpPr>
          <p:cNvPr id="5"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252000" tIns="0" rIns="0" bIns="0" anchor="ctr" anchorCtr="0"/>
          <a:lstStyle>
            <a:lvl1pPr algn="l">
              <a:defRPr sz="2400" baseline="0">
                <a:solidFill>
                  <a:srgbClr val="FFFFFF"/>
                </a:solidFill>
              </a:defRPr>
            </a:lvl1pPr>
          </a:lstStyle>
          <a:p>
            <a:r>
              <a:rPr lang="en-US"/>
              <a:t>Click To Edit Section Title</a:t>
            </a:r>
          </a:p>
        </p:txBody>
      </p:sp>
      <p:sp>
        <p:nvSpPr>
          <p:cNvPr id="6"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a:t>Click To Edit Optional Subtitle</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a:t>Page </a:t>
            </a:r>
            <a:fld id="{5A9C12DC-491F-9444-86A2-13AC5C62A2FC}" type="slidenum">
              <a:rPr lang="en-US" smtClean="0"/>
              <a:pPr/>
              <a:t>‹#›</a:t>
            </a:fld>
            <a:endParaRPr lang="en-US"/>
          </a:p>
        </p:txBody>
      </p:sp>
      <p:sp>
        <p:nvSpPr>
          <p:cNvPr id="12"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a:t>Confidential Property of Schneider Electric |</a:t>
            </a:r>
          </a:p>
        </p:txBody>
      </p:sp>
      <p:pic>
        <p:nvPicPr>
          <p:cNvPr id="8" name="Picture 7"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6950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5"/>
          <p:cNvSpPr>
            <a:spLocks noGrp="1"/>
          </p:cNvSpPr>
          <p:nvPr>
            <p:ph type="pic" sz="quarter" idx="10" hasCustomPrompt="1"/>
          </p:nvPr>
        </p:nvSpPr>
        <p:spPr>
          <a:xfrm>
            <a:off x="0" y="0"/>
            <a:ext cx="9144000" cy="4381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8" name="Title 1"/>
          <p:cNvSpPr>
            <a:spLocks noGrp="1"/>
          </p:cNvSpPr>
          <p:nvPr>
            <p:ph type="ctrTitle" hasCustomPrompt="1"/>
          </p:nvPr>
        </p:nvSpPr>
        <p:spPr>
          <a:xfrm>
            <a:off x="252415" y="1971244"/>
            <a:ext cx="8673872" cy="553998"/>
          </a:xfrm>
          <a:prstGeom prst="rect">
            <a:avLst/>
          </a:prstGeom>
        </p:spPr>
        <p:txBody>
          <a:bodyPr lIns="0" tIns="0" rIns="0" bIns="0" anchor="ctr" anchorCtr="0">
            <a:spAutoFit/>
          </a:bodyPr>
          <a:lstStyle>
            <a:lvl1pPr marL="0" indent="0" algn="l">
              <a:buFont typeface="Arial"/>
              <a:buNone/>
              <a:defRPr sz="3600">
                <a:solidFill>
                  <a:schemeClr val="tx2"/>
                </a:solidFill>
              </a:defRPr>
            </a:lvl1pPr>
          </a:lstStyle>
          <a:p>
            <a:r>
              <a:rPr lang="en-US" dirty="0"/>
              <a:t>Click To Edit Master Title Style</a:t>
            </a:r>
          </a:p>
        </p:txBody>
      </p:sp>
      <p:sp>
        <p:nvSpPr>
          <p:cNvPr id="9" name="Subtitle 2"/>
          <p:cNvSpPr>
            <a:spLocks noGrp="1"/>
          </p:cNvSpPr>
          <p:nvPr>
            <p:ph type="subTitle" idx="1" hasCustomPrompt="1"/>
          </p:nvPr>
        </p:nvSpPr>
        <p:spPr>
          <a:xfrm>
            <a:off x="252415" y="2566268"/>
            <a:ext cx="8673872" cy="307777"/>
          </a:xfrm>
          <a:prstGeom prst="rect">
            <a:avLst/>
          </a:prstGeom>
        </p:spPr>
        <p:txBody>
          <a:bodyPr lIns="0" tIns="0" rIns="0" bIns="0">
            <a:spAutoFit/>
          </a:bodyPr>
          <a:lstStyle>
            <a:lvl1pPr marL="0" indent="0" algn="l">
              <a:buNone/>
              <a:defRPr sz="2000" baseline="0">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Optional Subtitle</a:t>
            </a:r>
          </a:p>
        </p:txBody>
      </p:sp>
      <p:sp>
        <p:nvSpPr>
          <p:cNvPr id="11" name="Rectangle 10"/>
          <p:cNvSpPr/>
          <p:nvPr userDrawn="1"/>
        </p:nvSpPr>
        <p:spPr>
          <a:xfrm flipV="1">
            <a:off x="0" y="3711678"/>
            <a:ext cx="9144000" cy="675319"/>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2" name="Text Placeholder 13"/>
          <p:cNvSpPr>
            <a:spLocks noGrp="1"/>
          </p:cNvSpPr>
          <p:nvPr>
            <p:ph type="body" sz="quarter" idx="11" hasCustomPrompt="1"/>
          </p:nvPr>
        </p:nvSpPr>
        <p:spPr>
          <a:xfrm>
            <a:off x="252415" y="3954255"/>
            <a:ext cx="4360862" cy="184666"/>
          </a:xfrm>
          <a:prstGeom prst="rect">
            <a:avLst/>
          </a:prstGeom>
        </p:spPr>
        <p:txBody>
          <a:bodyPr lIns="0" tIns="0" rIns="0" bIns="0" anchor="ctr" anchorCtr="0">
            <a:spAutoFit/>
          </a:bodyPr>
          <a:lstStyle>
            <a:lvl1pPr marL="0" indent="0">
              <a:buNone/>
              <a:defRPr sz="1200">
                <a:solidFill>
                  <a:schemeClr val="bg1"/>
                </a:solidFill>
              </a:defRPr>
            </a:lvl1pPr>
          </a:lstStyle>
          <a:p>
            <a:pPr lvl="0"/>
            <a:r>
              <a:rPr lang="en-US" dirty="0"/>
              <a:t>Presented by:</a:t>
            </a:r>
          </a:p>
        </p:txBody>
      </p:sp>
      <p:sp>
        <p:nvSpPr>
          <p:cNvPr id="13" name="Rectangle 12"/>
          <p:cNvSpPr/>
          <p:nvPr userDrawn="1"/>
        </p:nvSpPr>
        <p:spPr>
          <a:xfrm>
            <a:off x="0" y="4386996"/>
            <a:ext cx="9144000" cy="10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4" name="Picture 2" descr="https://aea.org.ar/wp-content/uploads/2017/10/Logo-AEA-2018_Invertido-e1544726958824.png">
            <a:extLst>
              <a:ext uri="{FF2B5EF4-FFF2-40B4-BE49-F238E27FC236}">
                <a16:creationId xmlns:a16="http://schemas.microsoft.com/office/drawing/2014/main" id="{E54F236F-174E-4036-AB6A-B395FF574EDE}"/>
              </a:ext>
            </a:extLst>
          </p:cNvPr>
          <p:cNvPicPr>
            <a:picLocks noChangeAspect="1" noChangeArrowheads="1"/>
          </p:cNvPicPr>
          <p:nvPr userDrawn="1"/>
        </p:nvPicPr>
        <p:blipFill>
          <a:blip r:embed="rId2" cstate="email">
            <a:duotone>
              <a:prstClr val="black"/>
              <a:schemeClr val="accent6">
                <a:tint val="45000"/>
                <a:satMod val="400000"/>
              </a:schemeClr>
            </a:duotone>
            <a:extLst>
              <a:ext uri="{BEBA8EAE-BF5A-486C-A8C5-ECC9F3942E4B}">
                <a14:imgProps xmlns:a14="http://schemas.microsoft.com/office/drawing/2010/main">
                  <a14:imgLayer r:embed="rId3">
                    <a14:imgEffect>
                      <a14:sharpenSoften amount="76000"/>
                    </a14:imgEffect>
                    <a14:imgEffect>
                      <a14:colorTemperature colorTemp="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448465" y="4425160"/>
            <a:ext cx="695536" cy="718340"/>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62D96552-D6E6-4404-9894-A3ADD0D2D35E}"/>
              </a:ext>
            </a:extLst>
          </p:cNvPr>
          <p:cNvSpPr txBox="1">
            <a:spLocks/>
          </p:cNvSpPr>
          <p:nvPr userDrawn="1"/>
        </p:nvSpPr>
        <p:spPr>
          <a:xfrm>
            <a:off x="1747891" y="4857156"/>
            <a:ext cx="525690" cy="92333"/>
          </a:xfrm>
          <a:prstGeom prst="rect">
            <a:avLst/>
          </a:prstGeom>
        </p:spPr>
        <p:txBody>
          <a:bodyPr vert="horz" lIns="0" tIns="0" rIns="0" bIns="0" rtlCol="0" anchor="ctr">
            <a:spAutoFit/>
          </a:bodyPr>
          <a:lstStyle>
            <a:defPPr>
              <a:defRPr lang="en-US"/>
            </a:defPPr>
            <a:lvl1pPr marL="0" algn="l" defTabSz="457200" rtl="0" eaLnBrk="1" latinLnBrk="0" hangingPunct="1">
              <a:defRPr sz="600" kern="1200">
                <a:solidFill>
                  <a:schemeClr val="bg2"/>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189"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dirty="0">
              <a:ln>
                <a:noFill/>
              </a:ln>
              <a:solidFill>
                <a:srgbClr val="3DCD58"/>
              </a:solidFill>
              <a:effectLst/>
              <a:uLnTx/>
              <a:uFillTx/>
              <a:latin typeface="Arial"/>
              <a:ea typeface="+mn-ea"/>
              <a:cs typeface="Arial"/>
            </a:endParaRPr>
          </a:p>
        </p:txBody>
      </p:sp>
      <p:sp>
        <p:nvSpPr>
          <p:cNvPr id="17" name="Footer Placeholder 6">
            <a:extLst>
              <a:ext uri="{FF2B5EF4-FFF2-40B4-BE49-F238E27FC236}">
                <a16:creationId xmlns:a16="http://schemas.microsoft.com/office/drawing/2014/main" id="{D466B99E-72F2-42AD-BC9B-D14A570D8500}"/>
              </a:ext>
            </a:extLst>
          </p:cNvPr>
          <p:cNvSpPr txBox="1">
            <a:spLocks/>
          </p:cNvSpPr>
          <p:nvPr userDrawn="1"/>
        </p:nvSpPr>
        <p:spPr>
          <a:xfrm>
            <a:off x="252414" y="4857156"/>
            <a:ext cx="1509767" cy="92333"/>
          </a:xfrm>
          <a:prstGeom prst="rect">
            <a:avLst/>
          </a:prstGeom>
        </p:spPr>
        <p:txBody>
          <a:bodyPr vert="horz" wrap="square" lIns="0" tIns="0" rIns="0" bIns="0" rtlCol="0" anchor="ctr">
            <a:spAutoFit/>
          </a:bodyPr>
          <a:lstStyle>
            <a:defPPr>
              <a:defRPr lang="en-US"/>
            </a:defPPr>
            <a:lvl1pPr marL="0" algn="l" defTabSz="457200" rtl="0" eaLnBrk="1" latinLnBrk="0" hangingPunct="1">
              <a:defRPr sz="600" kern="1200">
                <a:solidFill>
                  <a:schemeClr val="accent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626469"/>
                </a:solidFill>
                <a:effectLst/>
                <a:uLnTx/>
                <a:uFillTx/>
                <a:latin typeface="Arial"/>
                <a:ea typeface="+mn-ea"/>
                <a:cs typeface="Arial"/>
              </a:rPr>
              <a:t>Confidential Property of Schneider Electric |</a:t>
            </a:r>
            <a:endParaRPr kumimoji="0" lang="en-US" sz="600" b="0" i="0" u="none" strike="noStrike" kern="1200" cap="none" spc="0" normalizeH="0" baseline="0" noProof="0" dirty="0">
              <a:ln>
                <a:noFill/>
              </a:ln>
              <a:solidFill>
                <a:srgbClr val="626469"/>
              </a:solidFill>
              <a:effectLst/>
              <a:uLnTx/>
              <a:uFillTx/>
              <a:latin typeface="Arial"/>
              <a:ea typeface="+mn-ea"/>
              <a:cs typeface="Arial"/>
            </a:endParaRPr>
          </a:p>
        </p:txBody>
      </p:sp>
    </p:spTree>
    <p:extLst>
      <p:ext uri="{BB962C8B-B14F-4D97-AF65-F5344CB8AC3E}">
        <p14:creationId xmlns:p14="http://schemas.microsoft.com/office/powerpoint/2010/main" val="15520362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9144000" cy="2908710"/>
          </a:xfrm>
          <a:prstGeom prst="rect">
            <a:avLst/>
          </a:prstGeom>
          <a:solidFill>
            <a:schemeClr val="tx2">
              <a:alpha val="80000"/>
            </a:schemeClr>
          </a:solidFill>
        </p:spPr>
        <p:txBody>
          <a:bodyPr lIns="252000" tIns="0" rIns="0" bIns="252000" anchor="b" anchorCtr="0"/>
          <a:lstStyle>
            <a:lvl1pPr algn="l">
              <a:defRPr sz="2400" baseline="0">
                <a:solidFill>
                  <a:srgbClr val="FFFFFF"/>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0" y="2900387"/>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dirty="0"/>
              <a:t>Click To Edit Optional Subtitle</a:t>
            </a:r>
          </a:p>
        </p:txBody>
      </p:sp>
      <p:sp>
        <p:nvSpPr>
          <p:cNvPr id="11" name="Slide Number Placeholder 5">
            <a:extLst>
              <a:ext uri="{FF2B5EF4-FFF2-40B4-BE49-F238E27FC236}">
                <a16:creationId xmlns:a16="http://schemas.microsoft.com/office/drawing/2014/main" id="{E85C1C74-0490-40A0-AC47-E7F726ED9E98}"/>
              </a:ext>
            </a:extLst>
          </p:cNvPr>
          <p:cNvSpPr txBox="1">
            <a:spLocks/>
          </p:cNvSpPr>
          <p:nvPr userDrawn="1"/>
        </p:nvSpPr>
        <p:spPr>
          <a:xfrm>
            <a:off x="1747891" y="4857156"/>
            <a:ext cx="525690" cy="92333"/>
          </a:xfrm>
          <a:prstGeom prst="rect">
            <a:avLst/>
          </a:prstGeom>
        </p:spPr>
        <p:txBody>
          <a:bodyPr vert="horz" lIns="0" tIns="0" rIns="0" bIns="0" rtlCol="0" anchor="ctr">
            <a:spAutoFit/>
          </a:bodyPr>
          <a:lstStyle>
            <a:defPPr>
              <a:defRPr lang="en-US"/>
            </a:defPPr>
            <a:lvl1pPr marL="0" algn="l" defTabSz="457200" rtl="0" eaLnBrk="1" latinLnBrk="0" hangingPunct="1">
              <a:defRPr sz="600" kern="1200">
                <a:solidFill>
                  <a:schemeClr val="bg2"/>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189"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dirty="0">
              <a:ln>
                <a:noFill/>
              </a:ln>
              <a:solidFill>
                <a:srgbClr val="3DCD58"/>
              </a:solidFill>
              <a:effectLst/>
              <a:uLnTx/>
              <a:uFillTx/>
              <a:latin typeface="Arial"/>
              <a:ea typeface="+mn-ea"/>
              <a:cs typeface="Arial"/>
            </a:endParaRPr>
          </a:p>
        </p:txBody>
      </p:sp>
      <p:sp>
        <p:nvSpPr>
          <p:cNvPr id="12" name="Footer Placeholder 6">
            <a:extLst>
              <a:ext uri="{FF2B5EF4-FFF2-40B4-BE49-F238E27FC236}">
                <a16:creationId xmlns:a16="http://schemas.microsoft.com/office/drawing/2014/main" id="{F882C181-9E9D-404A-8179-FCD7CEC17325}"/>
              </a:ext>
            </a:extLst>
          </p:cNvPr>
          <p:cNvSpPr txBox="1">
            <a:spLocks/>
          </p:cNvSpPr>
          <p:nvPr userDrawn="1"/>
        </p:nvSpPr>
        <p:spPr>
          <a:xfrm>
            <a:off x="252414" y="4857156"/>
            <a:ext cx="1509767" cy="92333"/>
          </a:xfrm>
          <a:prstGeom prst="rect">
            <a:avLst/>
          </a:prstGeom>
        </p:spPr>
        <p:txBody>
          <a:bodyPr vert="horz" wrap="square" lIns="0" tIns="0" rIns="0" bIns="0" rtlCol="0" anchor="ctr">
            <a:spAutoFit/>
          </a:bodyPr>
          <a:lstStyle>
            <a:defPPr>
              <a:defRPr lang="en-US"/>
            </a:defPPr>
            <a:lvl1pPr marL="0" algn="l" defTabSz="457200" rtl="0" eaLnBrk="1" latinLnBrk="0" hangingPunct="1">
              <a:defRPr sz="600" kern="1200">
                <a:solidFill>
                  <a:schemeClr val="accent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626469"/>
                </a:solidFill>
                <a:effectLst/>
                <a:uLnTx/>
                <a:uFillTx/>
                <a:latin typeface="Arial"/>
                <a:ea typeface="+mn-ea"/>
                <a:cs typeface="Arial"/>
              </a:rPr>
              <a:t>Confidential Property of Schneider Electric |</a:t>
            </a:r>
            <a:endParaRPr kumimoji="0" lang="en-US" sz="600" b="0" i="0" u="none" strike="noStrike" kern="1200" cap="none" spc="0" normalizeH="0" baseline="0" noProof="0" dirty="0">
              <a:ln>
                <a:noFill/>
              </a:ln>
              <a:solidFill>
                <a:srgbClr val="626469"/>
              </a:solidFill>
              <a:effectLst/>
              <a:uLnTx/>
              <a:uFillTx/>
              <a:latin typeface="Arial"/>
              <a:ea typeface="+mn-ea"/>
              <a:cs typeface="Arial"/>
            </a:endParaRPr>
          </a:p>
        </p:txBody>
      </p:sp>
      <p:pic>
        <p:nvPicPr>
          <p:cNvPr id="13" name="Picture 2" descr="https://aea.org.ar/wp-content/uploads/2017/10/Logo-AEA-2018_Invertido-e1544726958824.png">
            <a:extLst>
              <a:ext uri="{FF2B5EF4-FFF2-40B4-BE49-F238E27FC236}">
                <a16:creationId xmlns:a16="http://schemas.microsoft.com/office/drawing/2014/main" id="{765A8683-698C-4931-A102-064E6DF77D1C}"/>
              </a:ext>
            </a:extLst>
          </p:cNvPr>
          <p:cNvPicPr>
            <a:picLocks noChangeAspect="1" noChangeArrowheads="1"/>
          </p:cNvPicPr>
          <p:nvPr userDrawn="1"/>
        </p:nvPicPr>
        <p:blipFill>
          <a:blip r:embed="rId2" cstate="email">
            <a:duotone>
              <a:prstClr val="black"/>
              <a:schemeClr val="accent6">
                <a:tint val="45000"/>
                <a:satMod val="400000"/>
              </a:schemeClr>
            </a:duotone>
            <a:extLst>
              <a:ext uri="{BEBA8EAE-BF5A-486C-A8C5-ECC9F3942E4B}">
                <a14:imgProps xmlns:a14="http://schemas.microsoft.com/office/drawing/2010/main">
                  <a14:imgLayer r:embed="rId3">
                    <a14:imgEffect>
                      <a14:sharpenSoften amount="76000"/>
                    </a14:imgEffect>
                    <a14:imgEffect>
                      <a14:colorTemperature colorTemp="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448465" y="4425160"/>
            <a:ext cx="695536" cy="718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969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w/ Image 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5"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252000" tIns="0" rIns="0" bIns="0" anchor="ctr" anchorCtr="0"/>
          <a:lstStyle>
            <a:lvl1pPr algn="l">
              <a:defRPr sz="2400" baseline="0">
                <a:solidFill>
                  <a:srgbClr val="FFFFFF"/>
                </a:solidFill>
              </a:defRPr>
            </a:lvl1pPr>
          </a:lstStyle>
          <a:p>
            <a:r>
              <a:rPr lang="en-US" dirty="0"/>
              <a:t>Click To Edit Section Title</a:t>
            </a:r>
          </a:p>
        </p:txBody>
      </p:sp>
      <p:sp>
        <p:nvSpPr>
          <p:cNvPr id="6" name="Text Placeholder 9"/>
          <p:cNvSpPr>
            <a:spLocks noGrp="1"/>
          </p:cNvSpPr>
          <p:nvPr>
            <p:ph type="body" sz="quarter" idx="11" hasCustomPrompt="1"/>
          </p:nvPr>
        </p:nvSpPr>
        <p:spPr>
          <a:xfrm>
            <a:off x="0" y="2900387"/>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dirty="0"/>
              <a:t>Click To Edit Optional Subtitle</a:t>
            </a:r>
          </a:p>
        </p:txBody>
      </p:sp>
      <p:sp>
        <p:nvSpPr>
          <p:cNvPr id="10"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8" name="Picture 7" descr="schneider_LIO_Life-Green_RGB.png">
            <a:extLst>
              <a:ext uri="{FF2B5EF4-FFF2-40B4-BE49-F238E27FC236}">
                <a16:creationId xmlns:a16="http://schemas.microsoft.com/office/drawing/2014/main" id="{7C50B95C-65DF-46F9-87D0-E3BB8A236BCB}"/>
              </a:ext>
            </a:extLst>
          </p:cNvPr>
          <p:cNvPicPr>
            <a:picLocks noChangeAspect="1"/>
          </p:cNvPicPr>
          <p:nvPr userDrawn="1"/>
        </p:nvPicPr>
        <p:blipFill>
          <a:blip r:embed="rId2" cstate="print"/>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12483096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w/ Image 2">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9144000" cy="1981308"/>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3" name="Title 1"/>
          <p:cNvSpPr>
            <a:spLocks noGrp="1"/>
          </p:cNvSpPr>
          <p:nvPr>
            <p:ph type="title" hasCustomPrompt="1"/>
          </p:nvPr>
        </p:nvSpPr>
        <p:spPr>
          <a:xfrm>
            <a:off x="0" y="1981309"/>
            <a:ext cx="9144000" cy="3162191"/>
          </a:xfrm>
          <a:prstGeom prst="rect">
            <a:avLst/>
          </a:prstGeom>
          <a:solidFill>
            <a:schemeClr val="tx2"/>
          </a:solidFill>
        </p:spPr>
        <p:txBody>
          <a:bodyPr lIns="252000" tIns="252000" rIns="252000" bIns="252000" anchor="t" anchorCtr="0"/>
          <a:lstStyle>
            <a:lvl1pPr algn="l">
              <a:defRPr sz="2400" baseline="0">
                <a:solidFill>
                  <a:srgbClr val="FFFFFF"/>
                </a:solidFill>
              </a:defRPr>
            </a:lvl1pPr>
          </a:lstStyle>
          <a:p>
            <a:r>
              <a:rPr lang="en-US" dirty="0"/>
              <a:t>Click To Edit Section Title</a:t>
            </a:r>
          </a:p>
        </p:txBody>
      </p:sp>
      <p:sp>
        <p:nvSpPr>
          <p:cNvPr id="4" name="Text Placeholder 9"/>
          <p:cNvSpPr>
            <a:spLocks noGrp="1"/>
          </p:cNvSpPr>
          <p:nvPr>
            <p:ph type="body" sz="quarter" idx="11" hasCustomPrompt="1"/>
          </p:nvPr>
        </p:nvSpPr>
        <p:spPr>
          <a:xfrm>
            <a:off x="0" y="1608246"/>
            <a:ext cx="9144000" cy="373063"/>
          </a:xfrm>
          <a:prstGeom prst="rect">
            <a:avLst/>
          </a:prstGeom>
          <a:solidFill>
            <a:schemeClr val="tx2">
              <a:alpha val="80000"/>
            </a:schemeClr>
          </a:solidFill>
        </p:spPr>
        <p:txBody>
          <a:bodyPr lIns="252000" tIns="0" rIns="252000" bIns="0" anchor="ctr" anchorCtr="0"/>
          <a:lstStyle>
            <a:lvl1pPr marL="0" indent="0">
              <a:buNone/>
              <a:defRPr sz="1200" baseline="0">
                <a:solidFill>
                  <a:schemeClr val="bg1"/>
                </a:solidFill>
              </a:defRPr>
            </a:lvl1pPr>
          </a:lstStyle>
          <a:p>
            <a:pPr lvl="0"/>
            <a:r>
              <a:rPr lang="en-US" dirty="0"/>
              <a:t>Click To Edit Optional Subtitle</a:t>
            </a:r>
          </a:p>
        </p:txBody>
      </p:sp>
      <p:sp>
        <p:nvSpPr>
          <p:cNvPr id="12"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9" name="Picture 8" descr="schneider_LIO_White_RGB.png">
            <a:extLst>
              <a:ext uri="{FF2B5EF4-FFF2-40B4-BE49-F238E27FC236}">
                <a16:creationId xmlns:a16="http://schemas.microsoft.com/office/drawing/2014/main" id="{9DAD643A-EF1C-40BF-B551-212A03FEF48F}"/>
              </a:ext>
            </a:extLst>
          </p:cNvPr>
          <p:cNvPicPr>
            <a:picLocks noChangeAspect="1"/>
          </p:cNvPicPr>
          <p:nvPr userDrawn="1"/>
        </p:nvPicPr>
        <p:blipFill>
          <a:blip r:embed="rId2" cstate="print"/>
          <a:stretch>
            <a:fillRect/>
          </a:stretch>
        </p:blipFill>
        <p:spPr>
          <a:xfrm>
            <a:off x="7075054" y="4508526"/>
            <a:ext cx="2018707" cy="556586"/>
          </a:xfrm>
          <a:prstGeom prst="rect">
            <a:avLst/>
          </a:prstGeom>
        </p:spPr>
      </p:pic>
    </p:spTree>
    <p:extLst>
      <p:ext uri="{BB962C8B-B14F-4D97-AF65-F5344CB8AC3E}">
        <p14:creationId xmlns:p14="http://schemas.microsoft.com/office/powerpoint/2010/main" val="7203268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w/ Image 3">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4613274" y="-1"/>
            <a:ext cx="4530727"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2">
                    <a:lumMod val="60000"/>
                    <a:lumOff val="40000"/>
                  </a:schemeClr>
                </a:solidFill>
              </a:defRPr>
            </a:lvl1pPr>
            <a:lvl2pPr marL="442902" indent="-265106">
              <a:buFont typeface="Arial"/>
              <a:buChar char="•"/>
              <a:defRPr sz="1800">
                <a:solidFill>
                  <a:schemeClr val="accent1"/>
                </a:solidFill>
              </a:defRPr>
            </a:lvl2pPr>
            <a:lvl3pPr marL="708008" indent="-228594">
              <a:buFont typeface="Lucida Grande"/>
              <a:buChar char="–"/>
              <a:defRPr sz="1600">
                <a:solidFill>
                  <a:schemeClr val="accent1"/>
                </a:solidFill>
              </a:defRPr>
            </a:lvl3pPr>
            <a:lvl4pPr marL="976289" indent="-228594">
              <a:buFont typeface="Lucida Grande"/>
              <a:buChar char="–"/>
              <a:defRPr sz="1400">
                <a:solidFill>
                  <a:schemeClr val="accent1"/>
                </a:solidFill>
              </a:defRPr>
            </a:lvl4pPr>
            <a:lvl5pPr marL="1258856" indent="-231770" defTabSz="314318">
              <a:buFont typeface="Lucida Grande"/>
              <a:buChar char="–"/>
              <a:defRPr sz="1400">
                <a:solidFill>
                  <a:schemeClr val="accent1"/>
                </a:solidFill>
              </a:defRPr>
            </a:lvl5pPr>
          </a:lstStyle>
          <a:p>
            <a:pPr lvl="0"/>
            <a:r>
              <a:rPr lang="en-US" dirty="0"/>
              <a:t>Insert Your Content Here</a:t>
            </a:r>
          </a:p>
        </p:txBody>
      </p:sp>
      <p:sp>
        <p:nvSpPr>
          <p:cNvPr id="15" name="Rectangle 14"/>
          <p:cNvSpPr/>
          <p:nvPr userDrawn="1"/>
        </p:nvSpPr>
        <p:spPr>
          <a:xfrm rot="5400000">
            <a:off x="-286951" y="243272"/>
            <a:ext cx="5143500" cy="46569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6" name="Content Placeholder 12"/>
          <p:cNvSpPr>
            <a:spLocks noGrp="1"/>
          </p:cNvSpPr>
          <p:nvPr>
            <p:ph sz="quarter" idx="11"/>
          </p:nvPr>
        </p:nvSpPr>
        <p:spPr>
          <a:xfrm>
            <a:off x="-43677" y="-2"/>
            <a:ext cx="5030014" cy="5143502"/>
          </a:xfrm>
          <a:prstGeom prst="rect">
            <a:avLst/>
          </a:prstGeom>
          <a:solidFill>
            <a:schemeClr val="tx2">
              <a:alpha val="80000"/>
            </a:schemeClr>
          </a:solidFill>
        </p:spPr>
        <p:txBody>
          <a:bodyPr vert="horz" lIns="252000" tIns="252000" rIns="252000" bIns="252000"/>
          <a:lstStyle>
            <a:lvl1pPr marL="0" indent="0">
              <a:buNone/>
              <a:defRPr sz="2400">
                <a:solidFill>
                  <a:schemeClr val="bg1"/>
                </a:solidFill>
              </a:defRPr>
            </a:lvl1pPr>
            <a:lvl2pPr marL="442902" indent="-265106">
              <a:buFont typeface="Arial"/>
              <a:buChar char="•"/>
              <a:defRPr sz="2000">
                <a:solidFill>
                  <a:schemeClr val="bg1"/>
                </a:solidFill>
              </a:defRPr>
            </a:lvl2pPr>
            <a:lvl3pPr marL="708008" indent="-228594">
              <a:buFont typeface="Lucida Grande"/>
              <a:buChar char="–"/>
              <a:defRPr sz="1800">
                <a:solidFill>
                  <a:schemeClr val="bg1"/>
                </a:solidFill>
              </a:defRPr>
            </a:lvl3pPr>
            <a:lvl4pPr marL="976289" indent="-228594">
              <a:buFont typeface="Lucida Grande"/>
              <a:buChar char="–"/>
              <a:defRPr sz="1600">
                <a:solidFill>
                  <a:schemeClr val="bg1"/>
                </a:solidFill>
              </a:defRPr>
            </a:lvl4pPr>
            <a:lvl5pPr marL="1258856" indent="-231770" defTabSz="314318">
              <a:buFont typeface="Lucida Grande"/>
              <a:buChar cha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8"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9" name="Picture 8" descr="schneider_LIO_Life-Green_RGB.png">
            <a:extLst>
              <a:ext uri="{FF2B5EF4-FFF2-40B4-BE49-F238E27FC236}">
                <a16:creationId xmlns:a16="http://schemas.microsoft.com/office/drawing/2014/main" id="{8BE267FA-78A9-4558-AD9B-0E698A9A075D}"/>
              </a:ext>
            </a:extLst>
          </p:cNvPr>
          <p:cNvPicPr>
            <a:picLocks noChangeAspect="1"/>
          </p:cNvPicPr>
          <p:nvPr userDrawn="1"/>
        </p:nvPicPr>
        <p:blipFill>
          <a:blip r:embed="rId2" cstate="print"/>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10293317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Rectangle 14"/>
          <p:cNvSpPr/>
          <p:nvPr userDrawn="1"/>
        </p:nvSpPr>
        <p:spPr>
          <a:xfrm rot="5400000">
            <a:off x="-310762" y="267086"/>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6" name="Content Placeholder 12"/>
          <p:cNvSpPr>
            <a:spLocks noGrp="1"/>
          </p:cNvSpPr>
          <p:nvPr>
            <p:ph sz="quarter" idx="11" hasCustomPrompt="1"/>
          </p:nvPr>
        </p:nvSpPr>
        <p:spPr>
          <a:xfrm>
            <a:off x="-31899" y="-2"/>
            <a:ext cx="4881491" cy="5143502"/>
          </a:xfrm>
          <a:prstGeom prst="rect">
            <a:avLst/>
          </a:prstGeom>
          <a:solidFill>
            <a:schemeClr val="tx2">
              <a:alpha val="80000"/>
            </a:schemeClr>
          </a:solidFill>
        </p:spPr>
        <p:txBody>
          <a:bodyPr vert="horz" lIns="252000" tIns="252000" rIns="252000" bIns="252000"/>
          <a:lstStyle>
            <a:lvl1pPr marL="0" indent="0">
              <a:buNone/>
              <a:defRPr sz="2400" baseline="0">
                <a:solidFill>
                  <a:schemeClr val="bg1"/>
                </a:solidFill>
              </a:defRPr>
            </a:lvl1pPr>
            <a:lvl2pPr marL="442902" indent="-265106">
              <a:buFont typeface="Arial"/>
              <a:buChar char="•"/>
              <a:defRPr sz="2000">
                <a:solidFill>
                  <a:schemeClr val="bg1"/>
                </a:solidFill>
              </a:defRPr>
            </a:lvl2pPr>
            <a:lvl3pPr marL="708008" indent="-228594">
              <a:buFont typeface="Lucida Grande"/>
              <a:buChar char="–"/>
              <a:defRPr sz="1800">
                <a:solidFill>
                  <a:schemeClr val="bg1"/>
                </a:solidFill>
              </a:defRPr>
            </a:lvl3pPr>
            <a:lvl4pPr marL="976289" indent="-228594">
              <a:buFont typeface="Lucida Grande"/>
              <a:buChar char="–"/>
              <a:defRPr sz="1600">
                <a:solidFill>
                  <a:schemeClr val="bg1"/>
                </a:solidFill>
              </a:defRPr>
            </a:lvl4pPr>
            <a:lvl5pPr marL="1258856" indent="-231770" defTabSz="314318">
              <a:buFont typeface="Lucida Grande"/>
              <a:buChar char="–"/>
              <a:defRPr sz="1600">
                <a:solidFill>
                  <a:schemeClr val="bg1"/>
                </a:solidFill>
              </a:defRPr>
            </a:lvl5pPr>
          </a:lstStyle>
          <a:p>
            <a:pPr lvl="0"/>
            <a:r>
              <a:rPr lang="en-US" dirty="0"/>
              <a:t>Agenda (edit text)</a:t>
            </a:r>
          </a:p>
        </p:txBody>
      </p:sp>
      <p:sp>
        <p:nvSpPr>
          <p:cNvPr id="6"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8"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sp>
        <p:nvSpPr>
          <p:cNvPr id="10" name="Rechteck 7"/>
          <p:cNvSpPr/>
          <p:nvPr userDrawn="1"/>
        </p:nvSpPr>
        <p:spPr>
          <a:xfrm>
            <a:off x="5032059" y="274283"/>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chemeClr val="accent1"/>
              </a:solidFill>
              <a:latin typeface="+mn-lt"/>
              <a:ea typeface="Arial Unicode MS" pitchFamily="34" charset="-128"/>
              <a:cs typeface="Arial" pitchFamily="34" charset="0"/>
            </a:endParaRPr>
          </a:p>
        </p:txBody>
      </p:sp>
      <p:sp>
        <p:nvSpPr>
          <p:cNvPr id="11" name="Rechteck 8"/>
          <p:cNvSpPr/>
          <p:nvPr userDrawn="1"/>
        </p:nvSpPr>
        <p:spPr>
          <a:xfrm>
            <a:off x="5616268" y="274288"/>
            <a:ext cx="32004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endParaRPr lang="en-US" sz="1300" b="1" dirty="0">
              <a:solidFill>
                <a:schemeClr val="accent1"/>
              </a:solidFill>
              <a:latin typeface="+mn-lt"/>
              <a:cs typeface="Arial" pitchFamily="34" charset="0"/>
            </a:endParaRPr>
          </a:p>
        </p:txBody>
      </p:sp>
      <p:sp>
        <p:nvSpPr>
          <p:cNvPr id="12" name="Rechteck 10"/>
          <p:cNvSpPr/>
          <p:nvPr userDrawn="1"/>
        </p:nvSpPr>
        <p:spPr>
          <a:xfrm>
            <a:off x="5028791" y="7858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13" name="Rechteck 11"/>
          <p:cNvSpPr/>
          <p:nvPr userDrawn="1"/>
        </p:nvSpPr>
        <p:spPr>
          <a:xfrm>
            <a:off x="5624172" y="7868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01" algn="l"/>
              </a:tabLst>
            </a:pPr>
            <a:endParaRPr lang="en-US" sz="1300" b="1" dirty="0">
              <a:solidFill>
                <a:schemeClr val="accent1"/>
              </a:solidFill>
              <a:latin typeface="+mn-lt"/>
              <a:cs typeface="Arial" pitchFamily="34" charset="0"/>
            </a:endParaRPr>
          </a:p>
        </p:txBody>
      </p:sp>
      <p:sp>
        <p:nvSpPr>
          <p:cNvPr id="31" name="Rechteck 10"/>
          <p:cNvSpPr/>
          <p:nvPr userDrawn="1"/>
        </p:nvSpPr>
        <p:spPr>
          <a:xfrm>
            <a:off x="5028791" y="13001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32" name="Rechteck 11"/>
          <p:cNvSpPr/>
          <p:nvPr userDrawn="1"/>
        </p:nvSpPr>
        <p:spPr>
          <a:xfrm>
            <a:off x="5624172" y="13011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01" algn="l"/>
              </a:tabLst>
            </a:pPr>
            <a:endParaRPr lang="en-US" sz="1300" b="1" dirty="0">
              <a:solidFill>
                <a:schemeClr val="accent1"/>
              </a:solidFill>
              <a:latin typeface="+mn-lt"/>
              <a:cs typeface="Arial" pitchFamily="34" charset="0"/>
            </a:endParaRPr>
          </a:p>
        </p:txBody>
      </p:sp>
      <p:sp>
        <p:nvSpPr>
          <p:cNvPr id="45" name="Rechteck 10"/>
          <p:cNvSpPr/>
          <p:nvPr userDrawn="1"/>
        </p:nvSpPr>
        <p:spPr>
          <a:xfrm>
            <a:off x="5028791" y="18145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46" name="Rechteck 11"/>
          <p:cNvSpPr/>
          <p:nvPr userDrawn="1"/>
        </p:nvSpPr>
        <p:spPr>
          <a:xfrm>
            <a:off x="5624172" y="18155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01" algn="l"/>
              </a:tabLst>
            </a:pPr>
            <a:endParaRPr lang="en-US" sz="1300" b="1" dirty="0">
              <a:solidFill>
                <a:schemeClr val="accent1"/>
              </a:solidFill>
              <a:latin typeface="+mn-lt"/>
              <a:cs typeface="Arial" pitchFamily="34" charset="0"/>
            </a:endParaRPr>
          </a:p>
        </p:txBody>
      </p:sp>
      <p:sp>
        <p:nvSpPr>
          <p:cNvPr id="47" name="Rechteck 10"/>
          <p:cNvSpPr/>
          <p:nvPr userDrawn="1"/>
        </p:nvSpPr>
        <p:spPr>
          <a:xfrm>
            <a:off x="5028791" y="23288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48" name="Rechteck 11"/>
          <p:cNvSpPr/>
          <p:nvPr userDrawn="1"/>
        </p:nvSpPr>
        <p:spPr>
          <a:xfrm>
            <a:off x="5624172" y="23298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01" algn="l"/>
              </a:tabLst>
            </a:pPr>
            <a:endParaRPr lang="en-US" sz="1300" b="1" dirty="0">
              <a:solidFill>
                <a:schemeClr val="accent1"/>
              </a:solidFill>
              <a:latin typeface="+mn-lt"/>
              <a:cs typeface="Arial" pitchFamily="34" charset="0"/>
            </a:endParaRPr>
          </a:p>
        </p:txBody>
      </p:sp>
      <p:sp>
        <p:nvSpPr>
          <p:cNvPr id="49" name="Rechteck 10"/>
          <p:cNvSpPr/>
          <p:nvPr userDrawn="1"/>
        </p:nvSpPr>
        <p:spPr>
          <a:xfrm>
            <a:off x="5028791" y="28622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50" name="Rechteck 11"/>
          <p:cNvSpPr/>
          <p:nvPr userDrawn="1"/>
        </p:nvSpPr>
        <p:spPr>
          <a:xfrm>
            <a:off x="5624172" y="28632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01" algn="l"/>
              </a:tabLst>
            </a:pPr>
            <a:endParaRPr lang="en-US" sz="1300" b="1" dirty="0">
              <a:solidFill>
                <a:schemeClr val="accent1"/>
              </a:solidFill>
              <a:latin typeface="+mn-lt"/>
              <a:cs typeface="Arial" pitchFamily="34" charset="0"/>
            </a:endParaRPr>
          </a:p>
        </p:txBody>
      </p:sp>
      <p:sp>
        <p:nvSpPr>
          <p:cNvPr id="51" name="Rechteck 10"/>
          <p:cNvSpPr/>
          <p:nvPr userDrawn="1"/>
        </p:nvSpPr>
        <p:spPr>
          <a:xfrm>
            <a:off x="5028791" y="33956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52" name="Rechteck 11"/>
          <p:cNvSpPr/>
          <p:nvPr userDrawn="1"/>
        </p:nvSpPr>
        <p:spPr>
          <a:xfrm>
            <a:off x="5624172" y="33966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01" algn="l"/>
              </a:tabLst>
            </a:pPr>
            <a:endParaRPr lang="en-US" sz="1300" b="1" dirty="0">
              <a:solidFill>
                <a:schemeClr val="accent1"/>
              </a:solidFill>
              <a:latin typeface="+mn-lt"/>
              <a:cs typeface="Arial" pitchFamily="34" charset="0"/>
            </a:endParaRPr>
          </a:p>
        </p:txBody>
      </p:sp>
      <p:sp>
        <p:nvSpPr>
          <p:cNvPr id="55" name="Rechteck 10"/>
          <p:cNvSpPr/>
          <p:nvPr userDrawn="1"/>
        </p:nvSpPr>
        <p:spPr>
          <a:xfrm>
            <a:off x="5028791" y="3919570"/>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56" name="Rechteck 11"/>
          <p:cNvSpPr/>
          <p:nvPr userDrawn="1"/>
        </p:nvSpPr>
        <p:spPr>
          <a:xfrm>
            <a:off x="5624172" y="3920561"/>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01" algn="l"/>
              </a:tabLst>
            </a:pPr>
            <a:endParaRPr lang="en-US" sz="1300" b="1" dirty="0">
              <a:solidFill>
                <a:schemeClr val="accent1"/>
              </a:solidFill>
              <a:latin typeface="+mn-lt"/>
              <a:cs typeface="Arial" pitchFamily="34" charset="0"/>
            </a:endParaRPr>
          </a:p>
        </p:txBody>
      </p:sp>
      <p:sp>
        <p:nvSpPr>
          <p:cNvPr id="24" name="Text Placeholder 4"/>
          <p:cNvSpPr>
            <a:spLocks noGrp="1"/>
          </p:cNvSpPr>
          <p:nvPr userDrawn="1">
            <p:ph type="body" sz="quarter" idx="13" hasCustomPrompt="1"/>
          </p:nvPr>
        </p:nvSpPr>
        <p:spPr>
          <a:xfrm>
            <a:off x="5004101" y="382138"/>
            <a:ext cx="509596" cy="210641"/>
          </a:xfrm>
          <a:prstGeom prst="rect">
            <a:avLst/>
          </a:prstGeom>
        </p:spPr>
        <p:txBody>
          <a:bodyPr anchor="ctr"/>
          <a:lstStyle>
            <a:lvl1pPr algn="ctr">
              <a:buNone/>
              <a:defRPr sz="1300" b="1">
                <a:solidFill>
                  <a:schemeClr val="accent1"/>
                </a:solidFill>
              </a:defRPr>
            </a:lvl1pPr>
          </a:lstStyle>
          <a:p>
            <a:r>
              <a:rPr lang="en-US" dirty="0"/>
              <a:t>1</a:t>
            </a:r>
          </a:p>
        </p:txBody>
      </p:sp>
      <p:sp>
        <p:nvSpPr>
          <p:cNvPr id="23" name="Text Placeholder 4"/>
          <p:cNvSpPr>
            <a:spLocks noGrp="1"/>
          </p:cNvSpPr>
          <p:nvPr userDrawn="1">
            <p:ph type="body" sz="quarter" idx="12" hasCustomPrompt="1"/>
          </p:nvPr>
        </p:nvSpPr>
        <p:spPr>
          <a:xfrm>
            <a:off x="5629632" y="395785"/>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26" name="Text Placeholder 4"/>
          <p:cNvSpPr>
            <a:spLocks noGrp="1"/>
          </p:cNvSpPr>
          <p:nvPr userDrawn="1">
            <p:ph type="body" sz="quarter" idx="15" hasCustomPrompt="1"/>
          </p:nvPr>
        </p:nvSpPr>
        <p:spPr>
          <a:xfrm>
            <a:off x="5006373" y="875738"/>
            <a:ext cx="509596" cy="210641"/>
          </a:xfrm>
          <a:prstGeom prst="rect">
            <a:avLst/>
          </a:prstGeom>
        </p:spPr>
        <p:txBody>
          <a:bodyPr anchor="ctr"/>
          <a:lstStyle>
            <a:lvl1pPr algn="ctr">
              <a:buNone/>
              <a:defRPr sz="1300" b="1">
                <a:solidFill>
                  <a:schemeClr val="accent1"/>
                </a:solidFill>
              </a:defRPr>
            </a:lvl1pPr>
          </a:lstStyle>
          <a:p>
            <a:r>
              <a:rPr lang="en-US" dirty="0"/>
              <a:t>2</a:t>
            </a:r>
          </a:p>
        </p:txBody>
      </p:sp>
      <p:sp>
        <p:nvSpPr>
          <p:cNvPr id="25" name="Text Placeholder 4"/>
          <p:cNvSpPr>
            <a:spLocks noGrp="1"/>
          </p:cNvSpPr>
          <p:nvPr userDrawn="1">
            <p:ph type="body" sz="quarter" idx="14" hasCustomPrompt="1"/>
          </p:nvPr>
        </p:nvSpPr>
        <p:spPr>
          <a:xfrm>
            <a:off x="5631904" y="889385"/>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27" name="Text Placeholder 4"/>
          <p:cNvSpPr>
            <a:spLocks noGrp="1"/>
          </p:cNvSpPr>
          <p:nvPr userDrawn="1">
            <p:ph type="body" sz="quarter" idx="16" hasCustomPrompt="1"/>
          </p:nvPr>
        </p:nvSpPr>
        <p:spPr>
          <a:xfrm>
            <a:off x="4994997" y="1410282"/>
            <a:ext cx="509596" cy="210641"/>
          </a:xfrm>
          <a:prstGeom prst="rect">
            <a:avLst/>
          </a:prstGeom>
        </p:spPr>
        <p:txBody>
          <a:bodyPr anchor="ctr"/>
          <a:lstStyle>
            <a:lvl1pPr algn="ctr">
              <a:buNone/>
              <a:defRPr sz="1300" b="1">
                <a:solidFill>
                  <a:schemeClr val="accent1"/>
                </a:solidFill>
              </a:defRPr>
            </a:lvl1pPr>
          </a:lstStyle>
          <a:p>
            <a:r>
              <a:rPr lang="en-US" dirty="0"/>
              <a:t>3</a:t>
            </a:r>
          </a:p>
        </p:txBody>
      </p:sp>
      <p:sp>
        <p:nvSpPr>
          <p:cNvPr id="28" name="Text Placeholder 4"/>
          <p:cNvSpPr>
            <a:spLocks noGrp="1"/>
          </p:cNvSpPr>
          <p:nvPr userDrawn="1">
            <p:ph type="body" sz="quarter" idx="17" hasCustomPrompt="1"/>
          </p:nvPr>
        </p:nvSpPr>
        <p:spPr>
          <a:xfrm>
            <a:off x="5620528" y="1423930"/>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29" name="Text Placeholder 4"/>
          <p:cNvSpPr>
            <a:spLocks noGrp="1"/>
          </p:cNvSpPr>
          <p:nvPr userDrawn="1">
            <p:ph type="body" sz="quarter" idx="18" hasCustomPrompt="1"/>
          </p:nvPr>
        </p:nvSpPr>
        <p:spPr>
          <a:xfrm>
            <a:off x="4992725" y="1926634"/>
            <a:ext cx="509596" cy="210641"/>
          </a:xfrm>
          <a:prstGeom prst="rect">
            <a:avLst/>
          </a:prstGeom>
        </p:spPr>
        <p:txBody>
          <a:bodyPr anchor="ctr"/>
          <a:lstStyle>
            <a:lvl1pPr algn="ctr">
              <a:buNone/>
              <a:defRPr sz="1300" b="1">
                <a:solidFill>
                  <a:schemeClr val="accent1"/>
                </a:solidFill>
              </a:defRPr>
            </a:lvl1pPr>
          </a:lstStyle>
          <a:p>
            <a:r>
              <a:rPr lang="en-US" dirty="0"/>
              <a:t>4</a:t>
            </a:r>
          </a:p>
        </p:txBody>
      </p:sp>
      <p:sp>
        <p:nvSpPr>
          <p:cNvPr id="30" name="Text Placeholder 4"/>
          <p:cNvSpPr>
            <a:spLocks noGrp="1"/>
          </p:cNvSpPr>
          <p:nvPr userDrawn="1">
            <p:ph type="body" sz="quarter" idx="19" hasCustomPrompt="1"/>
          </p:nvPr>
        </p:nvSpPr>
        <p:spPr>
          <a:xfrm>
            <a:off x="5618256" y="1940282"/>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3" name="Text Placeholder 4"/>
          <p:cNvSpPr>
            <a:spLocks noGrp="1"/>
          </p:cNvSpPr>
          <p:nvPr userDrawn="1">
            <p:ph type="body" sz="quarter" idx="20" hasCustomPrompt="1"/>
          </p:nvPr>
        </p:nvSpPr>
        <p:spPr>
          <a:xfrm>
            <a:off x="4994997" y="2420234"/>
            <a:ext cx="509596" cy="210641"/>
          </a:xfrm>
          <a:prstGeom prst="rect">
            <a:avLst/>
          </a:prstGeom>
        </p:spPr>
        <p:txBody>
          <a:bodyPr anchor="ctr"/>
          <a:lstStyle>
            <a:lvl1pPr algn="ctr">
              <a:buNone/>
              <a:defRPr sz="1300" b="1">
                <a:solidFill>
                  <a:schemeClr val="accent1"/>
                </a:solidFill>
              </a:defRPr>
            </a:lvl1pPr>
          </a:lstStyle>
          <a:p>
            <a:r>
              <a:rPr lang="en-US" dirty="0"/>
              <a:t>5</a:t>
            </a:r>
          </a:p>
        </p:txBody>
      </p:sp>
      <p:sp>
        <p:nvSpPr>
          <p:cNvPr id="34" name="Text Placeholder 4"/>
          <p:cNvSpPr>
            <a:spLocks noGrp="1"/>
          </p:cNvSpPr>
          <p:nvPr userDrawn="1">
            <p:ph type="body" sz="quarter" idx="21" hasCustomPrompt="1"/>
          </p:nvPr>
        </p:nvSpPr>
        <p:spPr>
          <a:xfrm>
            <a:off x="5620528" y="2433881"/>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5" name="Text Placeholder 4"/>
          <p:cNvSpPr>
            <a:spLocks noGrp="1"/>
          </p:cNvSpPr>
          <p:nvPr userDrawn="1">
            <p:ph type="body" sz="quarter" idx="22" hasCustomPrompt="1"/>
          </p:nvPr>
        </p:nvSpPr>
        <p:spPr>
          <a:xfrm>
            <a:off x="4997268" y="2954778"/>
            <a:ext cx="509596" cy="210641"/>
          </a:xfrm>
          <a:prstGeom prst="rect">
            <a:avLst/>
          </a:prstGeom>
        </p:spPr>
        <p:txBody>
          <a:bodyPr anchor="ctr"/>
          <a:lstStyle>
            <a:lvl1pPr algn="ctr">
              <a:buNone/>
              <a:defRPr sz="1300" b="1">
                <a:solidFill>
                  <a:schemeClr val="accent1"/>
                </a:solidFill>
              </a:defRPr>
            </a:lvl1pPr>
          </a:lstStyle>
          <a:p>
            <a:r>
              <a:rPr lang="en-US" dirty="0"/>
              <a:t>6</a:t>
            </a:r>
          </a:p>
        </p:txBody>
      </p:sp>
      <p:sp>
        <p:nvSpPr>
          <p:cNvPr id="36" name="Text Placeholder 4"/>
          <p:cNvSpPr>
            <a:spLocks noGrp="1"/>
          </p:cNvSpPr>
          <p:nvPr userDrawn="1">
            <p:ph type="body" sz="quarter" idx="23" hasCustomPrompt="1"/>
          </p:nvPr>
        </p:nvSpPr>
        <p:spPr>
          <a:xfrm>
            <a:off x="5609152" y="2968426"/>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7" name="Text Placeholder 4"/>
          <p:cNvSpPr>
            <a:spLocks noGrp="1"/>
          </p:cNvSpPr>
          <p:nvPr userDrawn="1">
            <p:ph type="body" sz="quarter" idx="24" hasCustomPrompt="1"/>
          </p:nvPr>
        </p:nvSpPr>
        <p:spPr>
          <a:xfrm>
            <a:off x="4983621" y="3487050"/>
            <a:ext cx="509596" cy="210641"/>
          </a:xfrm>
          <a:prstGeom prst="rect">
            <a:avLst/>
          </a:prstGeom>
        </p:spPr>
        <p:txBody>
          <a:bodyPr anchor="ctr"/>
          <a:lstStyle>
            <a:lvl1pPr algn="ctr">
              <a:buNone/>
              <a:defRPr sz="1300" b="1">
                <a:solidFill>
                  <a:schemeClr val="accent1"/>
                </a:solidFill>
              </a:defRPr>
            </a:lvl1pPr>
          </a:lstStyle>
          <a:p>
            <a:r>
              <a:rPr lang="en-US" dirty="0"/>
              <a:t>7</a:t>
            </a:r>
          </a:p>
        </p:txBody>
      </p:sp>
      <p:sp>
        <p:nvSpPr>
          <p:cNvPr id="38" name="Text Placeholder 4"/>
          <p:cNvSpPr>
            <a:spLocks noGrp="1"/>
          </p:cNvSpPr>
          <p:nvPr userDrawn="1">
            <p:ph type="body" sz="quarter" idx="25" hasCustomPrompt="1"/>
          </p:nvPr>
        </p:nvSpPr>
        <p:spPr>
          <a:xfrm>
            <a:off x="5622800" y="3500698"/>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9" name="Text Placeholder 4"/>
          <p:cNvSpPr>
            <a:spLocks noGrp="1"/>
          </p:cNvSpPr>
          <p:nvPr userDrawn="1">
            <p:ph type="body" sz="quarter" idx="26" hasCustomPrompt="1"/>
          </p:nvPr>
        </p:nvSpPr>
        <p:spPr>
          <a:xfrm>
            <a:off x="4985892" y="4021594"/>
            <a:ext cx="509596" cy="210641"/>
          </a:xfrm>
          <a:prstGeom prst="rect">
            <a:avLst/>
          </a:prstGeom>
        </p:spPr>
        <p:txBody>
          <a:bodyPr anchor="ctr"/>
          <a:lstStyle>
            <a:lvl1pPr algn="ctr">
              <a:buNone/>
              <a:defRPr sz="1300" b="1">
                <a:solidFill>
                  <a:schemeClr val="accent1"/>
                </a:solidFill>
              </a:defRPr>
            </a:lvl1pPr>
          </a:lstStyle>
          <a:p>
            <a:r>
              <a:rPr lang="en-US" dirty="0"/>
              <a:t>8</a:t>
            </a:r>
          </a:p>
        </p:txBody>
      </p:sp>
      <p:sp>
        <p:nvSpPr>
          <p:cNvPr id="40" name="Text Placeholder 4"/>
          <p:cNvSpPr>
            <a:spLocks noGrp="1"/>
          </p:cNvSpPr>
          <p:nvPr userDrawn="1">
            <p:ph type="body" sz="quarter" idx="27" hasCustomPrompt="1"/>
          </p:nvPr>
        </p:nvSpPr>
        <p:spPr>
          <a:xfrm>
            <a:off x="5611424" y="4035242"/>
            <a:ext cx="3145878" cy="208365"/>
          </a:xfrm>
          <a:prstGeom prst="rect">
            <a:avLst/>
          </a:prstGeom>
        </p:spPr>
        <p:txBody>
          <a:bodyPr anchor="ctr"/>
          <a:lstStyle>
            <a:lvl1pPr>
              <a:buNone/>
              <a:defRPr sz="1300" b="1">
                <a:solidFill>
                  <a:schemeClr val="accent1"/>
                </a:solidFill>
              </a:defRPr>
            </a:lvl1pPr>
          </a:lstStyle>
          <a:p>
            <a:r>
              <a:rPr lang="en-US" dirty="0"/>
              <a:t>Edit text</a:t>
            </a:r>
          </a:p>
        </p:txBody>
      </p:sp>
      <p:pic>
        <p:nvPicPr>
          <p:cNvPr id="41" name="Picture 2" descr="https://aea.org.ar/wp-content/uploads/2017/10/Logo-AEA-2018_Invertido-e1544726958824.png">
            <a:extLst>
              <a:ext uri="{FF2B5EF4-FFF2-40B4-BE49-F238E27FC236}">
                <a16:creationId xmlns:a16="http://schemas.microsoft.com/office/drawing/2014/main" id="{798B1321-7646-4B8B-AF1C-67688494F21B}"/>
              </a:ext>
            </a:extLst>
          </p:cNvPr>
          <p:cNvPicPr>
            <a:picLocks noChangeAspect="1" noChangeArrowheads="1"/>
          </p:cNvPicPr>
          <p:nvPr userDrawn="1"/>
        </p:nvPicPr>
        <p:blipFill>
          <a:blip r:embed="rId2" cstate="email">
            <a:duotone>
              <a:prstClr val="black"/>
              <a:schemeClr val="accent6">
                <a:tint val="45000"/>
                <a:satMod val="400000"/>
              </a:schemeClr>
            </a:duotone>
            <a:extLst>
              <a:ext uri="{BEBA8EAE-BF5A-486C-A8C5-ECC9F3942E4B}">
                <a14:imgProps xmlns:a14="http://schemas.microsoft.com/office/drawing/2010/main">
                  <a14:imgLayer r:embed="rId3">
                    <a14:imgEffect>
                      <a14:sharpenSoften amount="76000"/>
                    </a14:imgEffect>
                    <a14:imgEffect>
                      <a14:colorTemperature colorTemp="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448465" y="4425160"/>
            <a:ext cx="695536" cy="718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4716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w/ Image 4">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4613274" y="1"/>
            <a:ext cx="4530727"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2">
                    <a:lumMod val="60000"/>
                    <a:lumOff val="40000"/>
                  </a:schemeClr>
                </a:solidFill>
              </a:defRPr>
            </a:lvl1pPr>
            <a:lvl2pPr marL="442902" indent="-265106">
              <a:buFont typeface="Arial"/>
              <a:buChar char="•"/>
              <a:defRPr sz="1800">
                <a:solidFill>
                  <a:schemeClr val="accent1"/>
                </a:solidFill>
              </a:defRPr>
            </a:lvl2pPr>
            <a:lvl3pPr marL="708008" indent="-228594">
              <a:buFont typeface="Lucida Grande"/>
              <a:buChar char="–"/>
              <a:defRPr sz="1600">
                <a:solidFill>
                  <a:schemeClr val="accent1"/>
                </a:solidFill>
              </a:defRPr>
            </a:lvl3pPr>
            <a:lvl4pPr marL="976289" indent="-228594">
              <a:buFont typeface="Lucida Grande"/>
              <a:buChar char="–"/>
              <a:defRPr sz="1400">
                <a:solidFill>
                  <a:schemeClr val="accent1"/>
                </a:solidFill>
              </a:defRPr>
            </a:lvl4pPr>
            <a:lvl5pPr marL="1258856" indent="-231770" defTabSz="314318">
              <a:buFont typeface="Lucida Grande"/>
              <a:buChar char="–"/>
              <a:defRPr sz="1400">
                <a:solidFill>
                  <a:schemeClr val="accent1"/>
                </a:solidFill>
              </a:defRPr>
            </a:lvl5pPr>
          </a:lstStyle>
          <a:p>
            <a:pPr lvl="0"/>
            <a:r>
              <a:rPr lang="en-US" dirty="0"/>
              <a:t>Insert Your Content Here</a:t>
            </a:r>
          </a:p>
        </p:txBody>
      </p:sp>
      <p:sp>
        <p:nvSpPr>
          <p:cNvPr id="3" name="Content Placeholder 12"/>
          <p:cNvSpPr>
            <a:spLocks noGrp="1"/>
          </p:cNvSpPr>
          <p:nvPr>
            <p:ph sz="quarter" idx="11"/>
          </p:nvPr>
        </p:nvSpPr>
        <p:spPr>
          <a:xfrm>
            <a:off x="252414" y="982952"/>
            <a:ext cx="3749962" cy="1452705"/>
          </a:xfrm>
          <a:prstGeom prst="rect">
            <a:avLst/>
          </a:prstGeom>
          <a:noFill/>
        </p:spPr>
        <p:txBody>
          <a:bodyPr vert="horz" wrap="square" lIns="0" tIns="0" rIns="0" bIns="0">
            <a:spAutoFit/>
          </a:bodyPr>
          <a:lstStyle>
            <a:lvl1pPr marL="236532" indent="-236532">
              <a:buClr>
                <a:schemeClr val="tx2"/>
              </a:buClr>
              <a:buFont typeface="Arial" panose="020B0604020202020204" pitchFamily="34" charset="0"/>
              <a:buChar char="•"/>
              <a:defRPr sz="2000">
                <a:solidFill>
                  <a:schemeClr val="accent1"/>
                </a:solidFill>
              </a:defRPr>
            </a:lvl1pPr>
            <a:lvl2pPr marL="457189" indent="-220658">
              <a:buClr>
                <a:schemeClr val="tx2"/>
              </a:buClr>
              <a:buFont typeface="Arial" panose="020B0604020202020204" pitchFamily="34" charset="0"/>
              <a:buChar char="•"/>
              <a:defRPr sz="1800">
                <a:solidFill>
                  <a:schemeClr val="accent1"/>
                </a:solidFill>
              </a:defRPr>
            </a:lvl2pPr>
            <a:lvl3pPr marL="630222" indent="-173034">
              <a:buClr>
                <a:schemeClr val="tx2"/>
              </a:buClr>
              <a:buFont typeface="Arial" panose="020B0604020202020204" pitchFamily="34" charset="0"/>
              <a:buChar char="•"/>
              <a:defRPr sz="1600">
                <a:solidFill>
                  <a:schemeClr val="accent1"/>
                </a:solidFill>
              </a:defRPr>
            </a:lvl3pPr>
            <a:lvl4pPr marL="803255" indent="-173034">
              <a:buClr>
                <a:schemeClr val="tx2"/>
              </a:buClr>
              <a:buFont typeface="Arial" panose="020B0604020202020204" pitchFamily="34" charset="0"/>
              <a:buChar char="•"/>
              <a:defRPr sz="1400">
                <a:solidFill>
                  <a:schemeClr val="accent1"/>
                </a:solidFill>
              </a:defRPr>
            </a:lvl4pPr>
            <a:lvl5pPr marL="977876" indent="-174621" defTabSz="314318">
              <a:buClr>
                <a:schemeClr val="tx2"/>
              </a:buClr>
              <a:buFont typeface="Arial" panose="020B0604020202020204" pitchFamily="34" charset="0"/>
              <a:buChar char="•"/>
              <a:defRPr sz="1400">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hasCustomPrompt="1"/>
          </p:nvPr>
        </p:nvSpPr>
        <p:spPr>
          <a:xfrm>
            <a:off x="252414" y="348334"/>
            <a:ext cx="3749962" cy="369332"/>
          </a:xfrm>
          <a:prstGeom prst="rect">
            <a:avLst/>
          </a:prstGeom>
        </p:spPr>
        <p:txBody>
          <a:bodyPr wrap="square" lIns="0" tIns="0" rIns="0" bIns="0" anchor="ctr" anchorCtr="0">
            <a:spAutoFit/>
          </a:bodyPr>
          <a:lstStyle>
            <a:lvl1pPr algn="l">
              <a:defRPr sz="2400" baseline="0">
                <a:solidFill>
                  <a:schemeClr val="tx2"/>
                </a:solidFill>
              </a:defRPr>
            </a:lvl1pPr>
          </a:lstStyle>
          <a:p>
            <a:r>
              <a:rPr lang="en-US" dirty="0"/>
              <a:t>Click To Edit Section Title</a:t>
            </a:r>
          </a:p>
        </p:txBody>
      </p:sp>
      <p:sp>
        <p:nvSpPr>
          <p:cNvPr id="23" name="Rectangle 22"/>
          <p:cNvSpPr/>
          <p:nvPr userDrawn="1"/>
        </p:nvSpPr>
        <p:spPr>
          <a:xfrm rot="5400000">
            <a:off x="1854992" y="2385219"/>
            <a:ext cx="5143498" cy="3730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Text Placeholder 3"/>
          <p:cNvSpPr>
            <a:spLocks noGrp="1"/>
          </p:cNvSpPr>
          <p:nvPr>
            <p:ph type="body" sz="quarter" idx="14" hasCustomPrompt="1"/>
          </p:nvPr>
        </p:nvSpPr>
        <p:spPr>
          <a:xfrm>
            <a:off x="4240208" y="0"/>
            <a:ext cx="746127" cy="5143500"/>
          </a:xfrm>
          <a:prstGeom prst="rect">
            <a:avLst/>
          </a:prstGeom>
          <a:solidFill>
            <a:schemeClr val="tx2">
              <a:alpha val="80000"/>
            </a:schemeClr>
          </a:solidFill>
          <a:ln>
            <a:noFill/>
          </a:ln>
        </p:spPr>
        <p:txBody>
          <a:bodyPr/>
          <a:lstStyle>
            <a:lvl1pPr marL="0" indent="0">
              <a:buNone/>
              <a:defRPr/>
            </a:lvl1pPr>
          </a:lstStyle>
          <a:p>
            <a:pPr lvl="0"/>
            <a:r>
              <a:rPr lang="en-US" dirty="0"/>
              <a:t> </a:t>
            </a:r>
          </a:p>
        </p:txBody>
      </p:sp>
      <p:sp>
        <p:nvSpPr>
          <p:cNvPr id="15"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10" name="Picture 9" descr="schneider_LIO_Life-Green_RGB.png">
            <a:extLst>
              <a:ext uri="{FF2B5EF4-FFF2-40B4-BE49-F238E27FC236}">
                <a16:creationId xmlns:a16="http://schemas.microsoft.com/office/drawing/2014/main" id="{04772409-61F9-481B-8DB7-B9921BE9AD5E}"/>
              </a:ext>
            </a:extLst>
          </p:cNvPr>
          <p:cNvPicPr>
            <a:picLocks noChangeAspect="1"/>
          </p:cNvPicPr>
          <p:nvPr userDrawn="1"/>
        </p:nvPicPr>
        <p:blipFill>
          <a:blip r:embed="rId2" cstate="print"/>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39108799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White/SE Lif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58057" y="2175154"/>
            <a:ext cx="8633531" cy="369332"/>
          </a:xfrm>
          <a:prstGeom prst="rect">
            <a:avLst/>
          </a:prstGeom>
        </p:spPr>
        <p:txBody>
          <a:bodyPr lIns="0" tIns="0" rIns="0" bIns="0" anchor="ctr" anchorCtr="0">
            <a:spAutoFit/>
          </a:bodyPr>
          <a:lstStyle>
            <a:lvl1pPr algn="l">
              <a:defRPr sz="2400" baseline="0">
                <a:solidFill>
                  <a:schemeClr val="tx2"/>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258057" y="2634498"/>
            <a:ext cx="8633531" cy="215444"/>
          </a:xfrm>
          <a:prstGeom prst="rect">
            <a:avLst/>
          </a:prstGeom>
        </p:spPr>
        <p:txBody>
          <a:bodyPr lIns="0" tIns="0" rIns="0" bIns="0" anchor="ctr" anchorCtr="0">
            <a:spAutoFit/>
          </a:bodyPr>
          <a:lstStyle>
            <a:lvl1pPr marL="0" indent="0">
              <a:buNone/>
              <a:defRPr sz="1400" baseline="0">
                <a:solidFill>
                  <a:schemeClr val="accent1"/>
                </a:solidFill>
              </a:defRPr>
            </a:lvl1pPr>
          </a:lstStyle>
          <a:p>
            <a:pPr lvl="0"/>
            <a:r>
              <a:rPr lang="en-US" dirty="0"/>
              <a:t>Click To Edit Optional Subtitle</a:t>
            </a:r>
          </a:p>
        </p:txBody>
      </p:sp>
      <p:sp>
        <p:nvSpPr>
          <p:cNvPr id="13"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10" name="Picture 9" descr="schneider_LIO_Life-Green_RGB.png">
            <a:extLst>
              <a:ext uri="{FF2B5EF4-FFF2-40B4-BE49-F238E27FC236}">
                <a16:creationId xmlns:a16="http://schemas.microsoft.com/office/drawing/2014/main" id="{24C9D92E-08DC-4599-A522-37BF8D5629B1}"/>
              </a:ext>
            </a:extLst>
          </p:cNvPr>
          <p:cNvPicPr>
            <a:picLocks noChangeAspect="1"/>
          </p:cNvPicPr>
          <p:nvPr userDrawn="1"/>
        </p:nvPicPr>
        <p:blipFill>
          <a:blip r:embed="rId2" cstate="print"/>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6792536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4" name="Title 1"/>
          <p:cNvSpPr>
            <a:spLocks noGrp="1"/>
          </p:cNvSpPr>
          <p:nvPr>
            <p:ph type="ctrTitle" hasCustomPrompt="1"/>
          </p:nvPr>
        </p:nvSpPr>
        <p:spPr>
          <a:xfrm>
            <a:off x="252414" y="1713559"/>
            <a:ext cx="8577821" cy="1231106"/>
          </a:xfrm>
          <a:prstGeom prst="rect">
            <a:avLst/>
          </a:prstGeom>
        </p:spPr>
        <p:txBody>
          <a:bodyPr lIns="0" tIns="0" rIns="0" bIns="0" anchor="t">
            <a:spAutoFit/>
          </a:bodyPr>
          <a:lstStyle>
            <a:lvl1pPr marL="0" indent="0" algn="ctr">
              <a:buFont typeface="Arial"/>
              <a:buNone/>
              <a:defRPr sz="4000">
                <a:solidFill>
                  <a:schemeClr val="bg1"/>
                </a:solidFill>
              </a:defRPr>
            </a:lvl1pPr>
          </a:lstStyle>
          <a:p>
            <a:r>
              <a:rPr lang="en-US" dirty="0"/>
              <a:t>CLICK TO EDIT QUOTE OR CALLOUT</a:t>
            </a:r>
          </a:p>
        </p:txBody>
      </p:sp>
      <p:sp>
        <p:nvSpPr>
          <p:cNvPr id="5" name="Subtitle 2"/>
          <p:cNvSpPr>
            <a:spLocks noGrp="1"/>
          </p:cNvSpPr>
          <p:nvPr>
            <p:ph type="subTitle" idx="1" hasCustomPrompt="1"/>
          </p:nvPr>
        </p:nvSpPr>
        <p:spPr>
          <a:xfrm>
            <a:off x="252414" y="2955455"/>
            <a:ext cx="8577820" cy="307777"/>
          </a:xfrm>
          <a:prstGeom prst="rect">
            <a:avLst/>
          </a:prstGeom>
        </p:spPr>
        <p:txBody>
          <a:bodyPr lIns="0" tIns="0" rIns="0" bIns="0">
            <a:spAutoFit/>
          </a:bodyPr>
          <a:lstStyle>
            <a:lvl1pPr marL="0" indent="0" algn="ctr">
              <a:buNone/>
              <a:defRPr sz="2000">
                <a:solidFill>
                  <a:schemeClr val="accent2"/>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Optional Subtitle</a:t>
            </a:r>
          </a:p>
        </p:txBody>
      </p:sp>
      <p:sp>
        <p:nvSpPr>
          <p:cNvPr id="10"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8" name="Picture 7" descr="schneider_LIO_Life-Green_RGB.png">
            <a:extLst>
              <a:ext uri="{FF2B5EF4-FFF2-40B4-BE49-F238E27FC236}">
                <a16:creationId xmlns:a16="http://schemas.microsoft.com/office/drawing/2014/main" id="{4D10E61E-00E4-496F-8D3B-7ECF79F998D1}"/>
              </a:ext>
            </a:extLst>
          </p:cNvPr>
          <p:cNvPicPr>
            <a:picLocks noChangeAspect="1"/>
          </p:cNvPicPr>
          <p:nvPr userDrawn="1"/>
        </p:nvPicPr>
        <p:blipFill>
          <a:blip r:embed="rId2" cstate="print"/>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10925329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4" name="Title 1"/>
          <p:cNvSpPr>
            <a:spLocks noGrp="1"/>
          </p:cNvSpPr>
          <p:nvPr>
            <p:ph type="ctrTitle" hasCustomPrompt="1"/>
          </p:nvPr>
        </p:nvSpPr>
        <p:spPr>
          <a:xfrm>
            <a:off x="252414" y="1713559"/>
            <a:ext cx="8577821" cy="1231106"/>
          </a:xfrm>
          <a:prstGeom prst="rect">
            <a:avLst/>
          </a:prstGeom>
        </p:spPr>
        <p:txBody>
          <a:bodyPr lIns="0" tIns="0" rIns="0" bIns="0" anchor="t">
            <a:spAutoFit/>
          </a:bodyPr>
          <a:lstStyle>
            <a:lvl1pPr marL="0" indent="0" algn="ctr">
              <a:buFont typeface="Arial"/>
              <a:buNone/>
              <a:defRPr sz="4000">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252414" y="2955455"/>
            <a:ext cx="8577820" cy="307777"/>
          </a:xfrm>
          <a:prstGeom prst="rect">
            <a:avLst/>
          </a:prstGeom>
        </p:spPr>
        <p:txBody>
          <a:bodyPr lIns="0" tIns="0" rIns="0" bIns="0">
            <a:spAutoFit/>
          </a:bodyPr>
          <a:lstStyle>
            <a:lvl1pPr marL="0" indent="0" algn="ctr">
              <a:buNone/>
              <a:defRPr sz="2000">
                <a:solidFill>
                  <a:schemeClr val="accent2"/>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Optional Subtitle</a:t>
            </a:r>
          </a:p>
        </p:txBody>
      </p:sp>
      <p:sp>
        <p:nvSpPr>
          <p:cNvPr id="10"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11" name="Picture 10" descr="schneider_LIO_Life-Green_RGB.png">
            <a:extLst>
              <a:ext uri="{FF2B5EF4-FFF2-40B4-BE49-F238E27FC236}">
                <a16:creationId xmlns:a16="http://schemas.microsoft.com/office/drawing/2014/main" id="{97D9B4CD-BF1C-449D-9D4B-2FD17033072F}"/>
              </a:ext>
            </a:extLst>
          </p:cNvPr>
          <p:cNvPicPr>
            <a:picLocks noChangeAspect="1"/>
          </p:cNvPicPr>
          <p:nvPr userDrawn="1"/>
        </p:nvPicPr>
        <p:blipFill>
          <a:blip r:embed="rId2" cstate="print"/>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3949283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Section Title">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9144000" cy="1981308"/>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a:t>Drag Your Image Here</a:t>
            </a:r>
          </a:p>
        </p:txBody>
      </p:sp>
      <p:sp>
        <p:nvSpPr>
          <p:cNvPr id="3" name="Title 1"/>
          <p:cNvSpPr>
            <a:spLocks noGrp="1"/>
          </p:cNvSpPr>
          <p:nvPr>
            <p:ph type="title" hasCustomPrompt="1"/>
          </p:nvPr>
        </p:nvSpPr>
        <p:spPr>
          <a:xfrm>
            <a:off x="0" y="1981308"/>
            <a:ext cx="9144000" cy="3162191"/>
          </a:xfrm>
          <a:prstGeom prst="rect">
            <a:avLst/>
          </a:prstGeom>
          <a:solidFill>
            <a:schemeClr val="tx2"/>
          </a:solidFill>
        </p:spPr>
        <p:txBody>
          <a:bodyPr lIns="252000" tIns="252000" rIns="252000" bIns="252000" anchor="t" anchorCtr="0"/>
          <a:lstStyle>
            <a:lvl1pPr algn="l">
              <a:defRPr sz="2400" baseline="0">
                <a:solidFill>
                  <a:srgbClr val="FFFFFF"/>
                </a:solidFill>
              </a:defRPr>
            </a:lvl1pPr>
          </a:lstStyle>
          <a:p>
            <a:r>
              <a:rPr lang="en-US"/>
              <a:t>Click To Edit Section Title</a:t>
            </a:r>
          </a:p>
        </p:txBody>
      </p:sp>
      <p:sp>
        <p:nvSpPr>
          <p:cNvPr id="4" name="Text Placeholder 9"/>
          <p:cNvSpPr>
            <a:spLocks noGrp="1"/>
          </p:cNvSpPr>
          <p:nvPr>
            <p:ph type="body" sz="quarter" idx="11" hasCustomPrompt="1"/>
          </p:nvPr>
        </p:nvSpPr>
        <p:spPr>
          <a:xfrm>
            <a:off x="0" y="1608245"/>
            <a:ext cx="9144000" cy="373063"/>
          </a:xfrm>
          <a:prstGeom prst="rect">
            <a:avLst/>
          </a:prstGeom>
          <a:solidFill>
            <a:schemeClr val="tx2">
              <a:alpha val="80000"/>
            </a:schemeClr>
          </a:solidFill>
        </p:spPr>
        <p:txBody>
          <a:bodyPr lIns="252000" tIns="0" rIns="252000" bIns="0" anchor="ctr" anchorCtr="0"/>
          <a:lstStyle>
            <a:lvl1pPr marL="0" indent="0">
              <a:buNone/>
              <a:defRPr sz="1200" baseline="0">
                <a:solidFill>
                  <a:schemeClr val="bg1"/>
                </a:solidFill>
              </a:defRPr>
            </a:lvl1pPr>
          </a:lstStyle>
          <a:p>
            <a:pPr lvl="0"/>
            <a:r>
              <a:rPr lang="en-US"/>
              <a:t>Click To Edit Optional Subtitle</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a:t>Page </a:t>
            </a:r>
            <a:fld id="{5A9C12DC-491F-9444-86A2-13AC5C62A2FC}" type="slidenum">
              <a:rPr lang="en-US" smtClean="0"/>
              <a:pPr/>
              <a:t>‹#›</a:t>
            </a:fld>
            <a:endParaRPr lang="en-US"/>
          </a:p>
        </p:txBody>
      </p:sp>
      <p:sp>
        <p:nvSpPr>
          <p:cNvPr id="13"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a:t>Confidential Property of Schneider Electric |</a:t>
            </a:r>
          </a:p>
        </p:txBody>
      </p:sp>
      <p:pic>
        <p:nvPicPr>
          <p:cNvPr id="9" name="Picture 8" descr="schneider_LIO_White_RGB.png"/>
          <p:cNvPicPr>
            <a:picLocks noChangeAspect="1"/>
          </p:cNvPicPr>
          <p:nvPr userDrawn="1"/>
        </p:nvPicPr>
        <p:blipFill>
          <a:blip r:embed="rId2" cstate="print"/>
          <a:stretch>
            <a:fillRect/>
          </a:stretch>
        </p:blipFill>
        <p:spPr>
          <a:xfrm>
            <a:off x="7075053" y="4508525"/>
            <a:ext cx="2018707" cy="556586"/>
          </a:xfrm>
          <a:prstGeom prst="rect">
            <a:avLst/>
          </a:prstGeom>
        </p:spPr>
      </p:pic>
    </p:spTree>
    <p:extLst>
      <p:ext uri="{BB962C8B-B14F-4D97-AF65-F5344CB8AC3E}">
        <p14:creationId xmlns:p14="http://schemas.microsoft.com/office/powerpoint/2010/main" val="29458371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4" y="1713559"/>
            <a:ext cx="8577821" cy="1231106"/>
          </a:xfrm>
          <a:prstGeom prst="rect">
            <a:avLst/>
          </a:prstGeom>
        </p:spPr>
        <p:txBody>
          <a:bodyPr lIns="0" tIns="0" rIns="0" bIns="0" anchor="t">
            <a:spAutoFit/>
          </a:bodyPr>
          <a:lstStyle>
            <a:lvl1pPr marL="0" indent="0" algn="ctr">
              <a:buFont typeface="Arial"/>
              <a:buNone/>
              <a:defRPr sz="4000">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252414" y="2955455"/>
            <a:ext cx="8577820" cy="307777"/>
          </a:xfrm>
          <a:prstGeom prst="rect">
            <a:avLst/>
          </a:prstGeom>
        </p:spPr>
        <p:txBody>
          <a:bodyPr lIns="0" tIns="0" rIns="0" bIns="0">
            <a:spAutoFit/>
          </a:bodyPr>
          <a:lstStyle>
            <a:lvl1pPr marL="0" indent="0" algn="ctr">
              <a:buNone/>
              <a:defRPr sz="2000">
                <a:solidFill>
                  <a:schemeClr val="accent2"/>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Optional Subtitle</a:t>
            </a:r>
          </a:p>
        </p:txBody>
      </p:sp>
      <p:sp>
        <p:nvSpPr>
          <p:cNvPr id="9"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7" name="Picture 6" descr="schneider_LIO_Life-Green_RGB.png">
            <a:extLst>
              <a:ext uri="{FF2B5EF4-FFF2-40B4-BE49-F238E27FC236}">
                <a16:creationId xmlns:a16="http://schemas.microsoft.com/office/drawing/2014/main" id="{D2A2DCB7-57AC-4AE0-95F8-5E34181E59AC}"/>
              </a:ext>
            </a:extLst>
          </p:cNvPr>
          <p:cNvPicPr>
            <a:picLocks noChangeAspect="1"/>
          </p:cNvPicPr>
          <p:nvPr userDrawn="1"/>
        </p:nvPicPr>
        <p:blipFill>
          <a:blip r:embed="rId2" cstate="print"/>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3401693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52414" y="1713559"/>
            <a:ext cx="8577821" cy="1231106"/>
          </a:xfrm>
          <a:prstGeom prst="rect">
            <a:avLst/>
          </a:prstGeom>
        </p:spPr>
        <p:txBody>
          <a:bodyPr lIns="0" tIns="0" rIns="0" bIns="0" anchor="t">
            <a:spAutoFit/>
          </a:bodyPr>
          <a:lstStyle>
            <a:lvl1pPr marL="0" indent="0" algn="ctr">
              <a:buFont typeface="Arial"/>
              <a:buNone/>
              <a:defRPr sz="4000">
                <a:solidFill>
                  <a:schemeClr val="bg1"/>
                </a:solidFill>
              </a:defRPr>
            </a:lvl1pPr>
          </a:lstStyle>
          <a:p>
            <a:r>
              <a:rPr lang="en-US" dirty="0"/>
              <a:t>CLICK TO EDIT QUOTE OR CALLOUT</a:t>
            </a:r>
          </a:p>
        </p:txBody>
      </p:sp>
      <p:sp>
        <p:nvSpPr>
          <p:cNvPr id="10" name="Subtitle 2"/>
          <p:cNvSpPr>
            <a:spLocks noGrp="1"/>
          </p:cNvSpPr>
          <p:nvPr>
            <p:ph type="subTitle" idx="1" hasCustomPrompt="1"/>
          </p:nvPr>
        </p:nvSpPr>
        <p:spPr>
          <a:xfrm>
            <a:off x="252414" y="2955455"/>
            <a:ext cx="8577820" cy="307777"/>
          </a:xfrm>
          <a:prstGeom prst="rect">
            <a:avLst/>
          </a:prstGeom>
        </p:spPr>
        <p:txBody>
          <a:bodyPr lIns="0" tIns="0" rIns="0" bIns="0">
            <a:spAutoFit/>
          </a:bodyPr>
          <a:lstStyle>
            <a:lvl1pPr marL="0" indent="0" algn="ctr">
              <a:buNone/>
              <a:defRPr sz="200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Optional Subtitle</a:t>
            </a:r>
          </a:p>
        </p:txBody>
      </p:sp>
    </p:spTree>
    <p:extLst>
      <p:ext uri="{BB962C8B-B14F-4D97-AF65-F5344CB8AC3E}">
        <p14:creationId xmlns:p14="http://schemas.microsoft.com/office/powerpoint/2010/main" val="16224187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4" name="Picture 3" descr="schneider_LIO_White_RGB.png">
            <a:extLst>
              <a:ext uri="{FF2B5EF4-FFF2-40B4-BE49-F238E27FC236}">
                <a16:creationId xmlns:a16="http://schemas.microsoft.com/office/drawing/2014/main" id="{B25E6C8E-E874-4264-9056-39C9491FA982}"/>
              </a:ext>
            </a:extLst>
          </p:cNvPr>
          <p:cNvPicPr>
            <a:picLocks noChangeAspect="1"/>
          </p:cNvPicPr>
          <p:nvPr userDrawn="1"/>
        </p:nvPicPr>
        <p:blipFill>
          <a:blip r:embed="rId2" cstate="print"/>
          <a:stretch>
            <a:fillRect/>
          </a:stretch>
        </p:blipFill>
        <p:spPr>
          <a:xfrm>
            <a:off x="2769124" y="1958662"/>
            <a:ext cx="3559382" cy="981372"/>
          </a:xfrm>
          <a:prstGeom prst="rect">
            <a:avLst/>
          </a:prstGeom>
        </p:spPr>
      </p:pic>
    </p:spTree>
    <p:extLst>
      <p:ext uri="{BB962C8B-B14F-4D97-AF65-F5344CB8AC3E}">
        <p14:creationId xmlns:p14="http://schemas.microsoft.com/office/powerpoint/2010/main" val="2331734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Standard Layout">
    <p:spTree>
      <p:nvGrpSpPr>
        <p:cNvPr id="1" name=""/>
        <p:cNvGrpSpPr/>
        <p:nvPr/>
      </p:nvGrpSpPr>
      <p:grpSpPr>
        <a:xfrm>
          <a:off x="0" y="0"/>
          <a:ext cx="0" cy="0"/>
          <a:chOff x="0" y="0"/>
          <a:chExt cx="0" cy="0"/>
        </a:xfrm>
      </p:grpSpPr>
      <p:sp>
        <p:nvSpPr>
          <p:cNvPr id="8" name="Content Placeholder 2"/>
          <p:cNvSpPr>
            <a:spLocks noGrp="1"/>
          </p:cNvSpPr>
          <p:nvPr>
            <p:ph sz="quarter" idx="31"/>
          </p:nvPr>
        </p:nvSpPr>
        <p:spPr>
          <a:xfrm>
            <a:off x="258055" y="1203325"/>
            <a:ext cx="8679570" cy="3176589"/>
          </a:xfrm>
        </p:spPr>
        <p:txBody>
          <a:bodyPr wrap="square">
            <a:noAutofit/>
          </a:bodyPr>
          <a:lstStyle>
            <a:lvl1pPr>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252414" y="230188"/>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4" y="683368"/>
            <a:ext cx="8647112" cy="253916"/>
          </a:xfrm>
        </p:spPr>
        <p:txBody>
          <a:bodyPr/>
          <a:lstStyle>
            <a:lvl1pPr marL="358543" indent="-342671">
              <a:buFontTx/>
              <a:buNone/>
              <a:defRPr sz="1600" baseline="0">
                <a:solidFill>
                  <a:schemeClr val="accent1"/>
                </a:solidFill>
              </a:defRPr>
            </a:lvl1pPr>
            <a:lvl2pPr marL="407725" indent="-228459">
              <a:buFontTx/>
              <a:buNone/>
              <a:defRPr/>
            </a:lvl2pPr>
            <a:lvl3pPr marL="587003" indent="-228459">
              <a:buFontTx/>
              <a:buNone/>
              <a:defRPr/>
            </a:lvl3pPr>
            <a:lvl4pPr marL="767856" indent="-228459">
              <a:buFontTx/>
              <a:buNone/>
              <a:defRPr/>
            </a:lvl4pPr>
            <a:lvl5pPr marL="939197" indent="-228459">
              <a:buFontTx/>
              <a:buNone/>
              <a:defRPr/>
            </a:lvl5pPr>
          </a:lstStyle>
          <a:p>
            <a:pPr lvl="0"/>
            <a:r>
              <a:rPr lang="en-US" dirty="0"/>
              <a:t>Click to edit Master text styles</a:t>
            </a:r>
          </a:p>
        </p:txBody>
      </p:sp>
      <p:sp>
        <p:nvSpPr>
          <p:cNvPr id="10" name="Slide Number Placeholder 5">
            <a:extLst>
              <a:ext uri="{FF2B5EF4-FFF2-40B4-BE49-F238E27FC236}">
                <a16:creationId xmlns:a16="http://schemas.microsoft.com/office/drawing/2014/main" id="{4D6D760C-CD09-493C-BBA5-9A765031C4D2}"/>
              </a:ext>
            </a:extLst>
          </p:cNvPr>
          <p:cNvSpPr txBox="1">
            <a:spLocks/>
          </p:cNvSpPr>
          <p:nvPr userDrawn="1"/>
        </p:nvSpPr>
        <p:spPr>
          <a:xfrm>
            <a:off x="1747891" y="4857156"/>
            <a:ext cx="525690" cy="92333"/>
          </a:xfrm>
          <a:prstGeom prst="rect">
            <a:avLst/>
          </a:prstGeom>
        </p:spPr>
        <p:txBody>
          <a:bodyPr vert="horz" lIns="0" tIns="0" rIns="0" bIns="0" rtlCol="0" anchor="ctr">
            <a:spAutoFit/>
          </a:bodyPr>
          <a:lstStyle>
            <a:defPPr>
              <a:defRPr lang="en-US"/>
            </a:defPPr>
            <a:lvl1pPr marL="0" algn="l" defTabSz="457200" rtl="0" eaLnBrk="1" latinLnBrk="0" hangingPunct="1">
              <a:defRPr sz="600" kern="1200">
                <a:solidFill>
                  <a:schemeClr val="bg2"/>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189"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dirty="0">
              <a:ln>
                <a:noFill/>
              </a:ln>
              <a:solidFill>
                <a:srgbClr val="3DCD58"/>
              </a:solidFill>
              <a:effectLst/>
              <a:uLnTx/>
              <a:uFillTx/>
              <a:latin typeface="Arial"/>
              <a:ea typeface="+mn-ea"/>
              <a:cs typeface="Arial"/>
            </a:endParaRPr>
          </a:p>
        </p:txBody>
      </p:sp>
      <p:sp>
        <p:nvSpPr>
          <p:cNvPr id="11" name="Footer Placeholder 6">
            <a:extLst>
              <a:ext uri="{FF2B5EF4-FFF2-40B4-BE49-F238E27FC236}">
                <a16:creationId xmlns:a16="http://schemas.microsoft.com/office/drawing/2014/main" id="{E3802436-74A4-44E2-853F-13F82F35118C}"/>
              </a:ext>
            </a:extLst>
          </p:cNvPr>
          <p:cNvSpPr txBox="1">
            <a:spLocks/>
          </p:cNvSpPr>
          <p:nvPr userDrawn="1"/>
        </p:nvSpPr>
        <p:spPr>
          <a:xfrm>
            <a:off x="252414" y="4857156"/>
            <a:ext cx="1509767" cy="92333"/>
          </a:xfrm>
          <a:prstGeom prst="rect">
            <a:avLst/>
          </a:prstGeom>
        </p:spPr>
        <p:txBody>
          <a:bodyPr vert="horz" wrap="square" lIns="0" tIns="0" rIns="0" bIns="0" rtlCol="0" anchor="ctr">
            <a:spAutoFit/>
          </a:bodyPr>
          <a:lstStyle>
            <a:defPPr>
              <a:defRPr lang="en-US"/>
            </a:defPPr>
            <a:lvl1pPr marL="0" algn="l" defTabSz="457200" rtl="0" eaLnBrk="1" latinLnBrk="0" hangingPunct="1">
              <a:defRPr sz="600" kern="1200">
                <a:solidFill>
                  <a:schemeClr val="accent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626469"/>
                </a:solidFill>
                <a:effectLst/>
                <a:uLnTx/>
                <a:uFillTx/>
                <a:latin typeface="Arial"/>
                <a:ea typeface="+mn-ea"/>
                <a:cs typeface="Arial"/>
              </a:rPr>
              <a:t>Confidential Property of Schneider Electric |</a:t>
            </a:r>
            <a:endParaRPr kumimoji="0" lang="en-US" sz="600" b="0" i="0" u="none" strike="noStrike" kern="1200" cap="none" spc="0" normalizeH="0" baseline="0" noProof="0" dirty="0">
              <a:ln>
                <a:noFill/>
              </a:ln>
              <a:solidFill>
                <a:srgbClr val="626469"/>
              </a:solidFill>
              <a:effectLst/>
              <a:uLnTx/>
              <a:uFillTx/>
              <a:latin typeface="Arial"/>
              <a:ea typeface="+mn-ea"/>
              <a:cs typeface="Arial"/>
            </a:endParaRPr>
          </a:p>
        </p:txBody>
      </p:sp>
      <p:pic>
        <p:nvPicPr>
          <p:cNvPr id="13" name="Picture 2" descr="https://aea.org.ar/wp-content/uploads/2017/10/Logo-AEA-2018_Invertido-e1544726958824.png">
            <a:extLst>
              <a:ext uri="{FF2B5EF4-FFF2-40B4-BE49-F238E27FC236}">
                <a16:creationId xmlns:a16="http://schemas.microsoft.com/office/drawing/2014/main" id="{DC0B2AA8-F350-42E5-97CD-E0FC9EDAB2CB}"/>
              </a:ext>
            </a:extLst>
          </p:cNvPr>
          <p:cNvPicPr>
            <a:picLocks noChangeAspect="1" noChangeArrowheads="1"/>
          </p:cNvPicPr>
          <p:nvPr userDrawn="1"/>
        </p:nvPicPr>
        <p:blipFill>
          <a:blip r:embed="rId2" cstate="email">
            <a:duotone>
              <a:prstClr val="black"/>
              <a:schemeClr val="accent6">
                <a:tint val="45000"/>
                <a:satMod val="400000"/>
              </a:schemeClr>
            </a:duotone>
            <a:extLst>
              <a:ext uri="{BEBA8EAE-BF5A-486C-A8C5-ECC9F3942E4B}">
                <a14:imgProps xmlns:a14="http://schemas.microsoft.com/office/drawing/2010/main">
                  <a14:imgLayer r:embed="rId3">
                    <a14:imgEffect>
                      <a14:sharpenSoften amount="76000"/>
                    </a14:imgEffect>
                    <a14:imgEffect>
                      <a14:colorTemperature colorTemp="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448465" y="4425160"/>
            <a:ext cx="695536" cy="718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18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258058" y="230190"/>
            <a:ext cx="8633531" cy="307777"/>
          </a:xfrm>
        </p:spPr>
        <p:txBody>
          <a:bodyPr>
            <a:spAutoFit/>
          </a:bodyPr>
          <a:lstStyle>
            <a:lvl1pPr>
              <a:defRPr sz="2000"/>
            </a:lvl1pPr>
          </a:lstStyle>
          <a:p>
            <a:r>
              <a:rPr lang="en-US" dirty="0"/>
              <a:t>Click To Edit Master Title Style</a:t>
            </a:r>
          </a:p>
        </p:txBody>
      </p:sp>
      <p:sp>
        <p:nvSpPr>
          <p:cNvPr id="20" name="Text Placeholder 11"/>
          <p:cNvSpPr>
            <a:spLocks noGrp="1"/>
          </p:cNvSpPr>
          <p:nvPr>
            <p:ph type="body" sz="quarter" idx="13" hasCustomPrompt="1"/>
          </p:nvPr>
        </p:nvSpPr>
        <p:spPr>
          <a:xfrm>
            <a:off x="252415" y="4066304"/>
            <a:ext cx="5580061"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23" name="Text Placeholder 2"/>
          <p:cNvSpPr>
            <a:spLocks noGrp="1"/>
          </p:cNvSpPr>
          <p:nvPr>
            <p:ph type="body" idx="15" hasCustomPrompt="1"/>
          </p:nvPr>
        </p:nvSpPr>
        <p:spPr>
          <a:xfrm>
            <a:off x="258057" y="604937"/>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1"/>
                </a:solidFill>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4" name="Content Placeholder 3"/>
          <p:cNvSpPr>
            <a:spLocks noGrp="1"/>
          </p:cNvSpPr>
          <p:nvPr>
            <p:ph sz="quarter" idx="17"/>
          </p:nvPr>
        </p:nvSpPr>
        <p:spPr>
          <a:xfrm>
            <a:off x="252412" y="1203329"/>
            <a:ext cx="5580062" cy="1431257"/>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78E439FE-609B-406B-9ECF-70E993582028}"/>
              </a:ext>
            </a:extLst>
          </p:cNvPr>
          <p:cNvSpPr txBox="1">
            <a:spLocks/>
          </p:cNvSpPr>
          <p:nvPr userDrawn="1"/>
        </p:nvSpPr>
        <p:spPr>
          <a:xfrm>
            <a:off x="1747891" y="4857157"/>
            <a:ext cx="525690" cy="92333"/>
          </a:xfrm>
          <a:prstGeom prst="rect">
            <a:avLst/>
          </a:prstGeom>
        </p:spPr>
        <p:txBody>
          <a:bodyPr vert="horz" lIns="0" tIns="0" rIns="0" bIns="0" rtlCol="0" anchor="ctr">
            <a:spAutoFit/>
          </a:bodyPr>
          <a:lstStyle>
            <a:defPPr>
              <a:defRPr lang="en-US"/>
            </a:defPPr>
            <a:lvl1pPr marL="0" algn="l" defTabSz="457200" rtl="0" eaLnBrk="1" latinLnBrk="0" hangingPunct="1">
              <a:defRPr sz="600" kern="1200">
                <a:solidFill>
                  <a:schemeClr val="bg2"/>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178"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dirty="0">
              <a:ln>
                <a:noFill/>
              </a:ln>
              <a:solidFill>
                <a:srgbClr val="3DCD58"/>
              </a:solidFill>
              <a:effectLst/>
              <a:uLnTx/>
              <a:uFillTx/>
              <a:latin typeface="Arial"/>
              <a:ea typeface="+mn-ea"/>
              <a:cs typeface="Arial"/>
            </a:endParaRPr>
          </a:p>
        </p:txBody>
      </p:sp>
      <p:sp>
        <p:nvSpPr>
          <p:cNvPr id="15" name="Footer Placeholder 6">
            <a:extLst>
              <a:ext uri="{FF2B5EF4-FFF2-40B4-BE49-F238E27FC236}">
                <a16:creationId xmlns:a16="http://schemas.microsoft.com/office/drawing/2014/main" id="{551151B8-6427-483C-90AE-B4CF8845826D}"/>
              </a:ext>
            </a:extLst>
          </p:cNvPr>
          <p:cNvSpPr txBox="1">
            <a:spLocks/>
          </p:cNvSpPr>
          <p:nvPr userDrawn="1"/>
        </p:nvSpPr>
        <p:spPr>
          <a:xfrm>
            <a:off x="252415" y="4857158"/>
            <a:ext cx="1509767" cy="92333"/>
          </a:xfrm>
          <a:prstGeom prst="rect">
            <a:avLst/>
          </a:prstGeom>
        </p:spPr>
        <p:txBody>
          <a:bodyPr vert="horz" wrap="square" lIns="0" tIns="0" rIns="0" bIns="0" rtlCol="0" anchor="ctr">
            <a:spAutoFit/>
          </a:bodyPr>
          <a:lstStyle>
            <a:defPPr>
              <a:defRPr lang="en-US"/>
            </a:defPPr>
            <a:lvl1pPr marL="0" algn="l" defTabSz="457200" rtl="0" eaLnBrk="1" latinLnBrk="0" hangingPunct="1">
              <a:defRPr sz="600" kern="1200">
                <a:solidFill>
                  <a:schemeClr val="accent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626469"/>
                </a:solidFill>
                <a:effectLst/>
                <a:uLnTx/>
                <a:uFillTx/>
                <a:latin typeface="Arial"/>
                <a:ea typeface="+mn-ea"/>
                <a:cs typeface="Arial"/>
              </a:rPr>
              <a:t>Confidential Property of Schneider Electric |</a:t>
            </a:r>
            <a:endParaRPr kumimoji="0" lang="en-US" sz="600" b="0" i="0" u="none" strike="noStrike" kern="1200" cap="none" spc="0" normalizeH="0" baseline="0" noProof="0" dirty="0">
              <a:ln>
                <a:noFill/>
              </a:ln>
              <a:solidFill>
                <a:srgbClr val="626469"/>
              </a:solidFill>
              <a:effectLst/>
              <a:uLnTx/>
              <a:uFillTx/>
              <a:latin typeface="Arial"/>
              <a:ea typeface="+mn-ea"/>
              <a:cs typeface="Arial"/>
            </a:endParaRPr>
          </a:p>
        </p:txBody>
      </p:sp>
      <p:pic>
        <p:nvPicPr>
          <p:cNvPr id="16" name="Picture 2" descr="https://aea.org.ar/wp-content/uploads/2017/10/Logo-AEA-2018_Invertido-e1544726958824.png">
            <a:extLst>
              <a:ext uri="{FF2B5EF4-FFF2-40B4-BE49-F238E27FC236}">
                <a16:creationId xmlns:a16="http://schemas.microsoft.com/office/drawing/2014/main" id="{CA8A5200-FFFB-4560-8CF8-47A5BBB1A6AD}"/>
              </a:ext>
            </a:extLst>
          </p:cNvPr>
          <p:cNvPicPr>
            <a:picLocks noChangeAspect="1" noChangeArrowheads="1"/>
          </p:cNvPicPr>
          <p:nvPr userDrawn="1"/>
        </p:nvPicPr>
        <p:blipFill>
          <a:blip r:embed="rId2" cstate="email">
            <a:duotone>
              <a:prstClr val="black"/>
              <a:schemeClr val="accent6">
                <a:tint val="45000"/>
                <a:satMod val="400000"/>
              </a:schemeClr>
            </a:duotone>
            <a:extLst>
              <a:ext uri="{BEBA8EAE-BF5A-486C-A8C5-ECC9F3942E4B}">
                <a14:imgProps xmlns:a14="http://schemas.microsoft.com/office/drawing/2010/main">
                  <a14:imgLayer r:embed="rId3">
                    <a14:imgEffect>
                      <a14:sharpenSoften amount="76000"/>
                    </a14:imgEffect>
                    <a14:imgEffect>
                      <a14:colorTemperature colorTemp="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448465" y="4425160"/>
            <a:ext cx="695536" cy="718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8872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1" y="4857157"/>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5" name="Footer Placeholder 4"/>
          <p:cNvSpPr>
            <a:spLocks noGrp="1"/>
          </p:cNvSpPr>
          <p:nvPr>
            <p:ph type="ftr" sz="quarter" idx="3"/>
          </p:nvPr>
        </p:nvSpPr>
        <p:spPr>
          <a:xfrm>
            <a:off x="252415"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1432974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Section Title w/ Green_Image  ">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4565651" y="0"/>
            <a:ext cx="4578351" cy="5143499"/>
          </a:xfrm>
          <a:prstGeom prst="rect">
            <a:avLst/>
          </a:prstGeom>
          <a:solidFill>
            <a:schemeClr val="accent2">
              <a:alpha val="20000"/>
            </a:schemeClr>
          </a:solidFill>
        </p:spPr>
        <p:txBody>
          <a:bodyPr vert="horz" lIns="251989" tIns="251989" rIns="251989" bIns="251989"/>
          <a:lstStyle>
            <a:lvl1pPr marL="0" indent="0">
              <a:buNone/>
              <a:defRPr sz="1100">
                <a:solidFill>
                  <a:schemeClr val="accent2">
                    <a:lumMod val="60000"/>
                    <a:lumOff val="40000"/>
                  </a:schemeClr>
                </a:solidFill>
              </a:defRPr>
            </a:lvl1pPr>
            <a:lvl2pPr marL="442883" indent="-265095">
              <a:buFont typeface="Arial"/>
              <a:buChar char="•"/>
              <a:defRPr sz="1800">
                <a:solidFill>
                  <a:schemeClr val="accent1"/>
                </a:solidFill>
              </a:defRPr>
            </a:lvl2pPr>
            <a:lvl3pPr marL="707978" indent="-228585">
              <a:buFont typeface="Lucida Grande"/>
              <a:buChar char="–"/>
              <a:defRPr sz="1600">
                <a:solidFill>
                  <a:schemeClr val="accent1"/>
                </a:solidFill>
              </a:defRPr>
            </a:lvl3pPr>
            <a:lvl4pPr marL="976247" indent="-228585">
              <a:buFont typeface="Lucida Grande"/>
              <a:buChar char="–"/>
              <a:defRPr sz="1400">
                <a:solidFill>
                  <a:schemeClr val="accent1"/>
                </a:solidFill>
              </a:defRPr>
            </a:lvl4pPr>
            <a:lvl5pPr marL="1258805" indent="-231759" defTabSz="314304">
              <a:buFont typeface="Lucida Grande"/>
              <a:buChar char="–"/>
              <a:defRPr sz="1400">
                <a:solidFill>
                  <a:schemeClr val="accent1"/>
                </a:solidFill>
              </a:defRPr>
            </a:lvl5pPr>
          </a:lstStyle>
          <a:p>
            <a:pPr lvl="0"/>
            <a:r>
              <a:rPr lang="en-US" dirty="0"/>
              <a:t>Insert Your Content Here</a:t>
            </a:r>
          </a:p>
        </p:txBody>
      </p:sp>
      <p:sp>
        <p:nvSpPr>
          <p:cNvPr id="15" name="Rectangle 14"/>
          <p:cNvSpPr/>
          <p:nvPr userDrawn="1"/>
        </p:nvSpPr>
        <p:spPr>
          <a:xfrm rot="5400000">
            <a:off x="-310761" y="267086"/>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sz="1800" dirty="0">
              <a:solidFill>
                <a:prstClr val="white"/>
              </a:solidFill>
            </a:endParaRPr>
          </a:p>
        </p:txBody>
      </p:sp>
      <p:sp>
        <p:nvSpPr>
          <p:cNvPr id="16" name="Content Placeholder 12"/>
          <p:cNvSpPr>
            <a:spLocks noGrp="1"/>
          </p:cNvSpPr>
          <p:nvPr>
            <p:ph sz="quarter" idx="11"/>
          </p:nvPr>
        </p:nvSpPr>
        <p:spPr>
          <a:xfrm>
            <a:off x="-31897" y="-2"/>
            <a:ext cx="4881491" cy="5143502"/>
          </a:xfrm>
          <a:prstGeom prst="rect">
            <a:avLst/>
          </a:prstGeom>
          <a:solidFill>
            <a:schemeClr val="tx2">
              <a:alpha val="80000"/>
            </a:schemeClr>
          </a:solidFill>
        </p:spPr>
        <p:txBody>
          <a:bodyPr vert="horz" lIns="251989" tIns="251989" rIns="251989" bIns="251989"/>
          <a:lstStyle>
            <a:lvl1pPr marL="0" indent="0">
              <a:buNone/>
              <a:defRPr sz="2400">
                <a:solidFill>
                  <a:schemeClr val="bg1"/>
                </a:solidFill>
              </a:defRPr>
            </a:lvl1pPr>
            <a:lvl2pPr marL="442883" indent="-265095">
              <a:buFont typeface="Arial"/>
              <a:buChar char="•"/>
              <a:defRPr sz="2000">
                <a:solidFill>
                  <a:schemeClr val="bg1"/>
                </a:solidFill>
              </a:defRPr>
            </a:lvl2pPr>
            <a:lvl3pPr marL="707978" indent="-228585">
              <a:buFont typeface="Lucida Grande"/>
              <a:buChar char="–"/>
              <a:defRPr sz="1800">
                <a:solidFill>
                  <a:schemeClr val="bg1"/>
                </a:solidFill>
              </a:defRPr>
            </a:lvl3pPr>
            <a:lvl4pPr marL="976247" indent="-228585">
              <a:buFont typeface="Lucida Grande"/>
              <a:buChar char="–"/>
              <a:defRPr sz="1600">
                <a:solidFill>
                  <a:schemeClr val="bg1"/>
                </a:solidFill>
              </a:defRPr>
            </a:lvl4pPr>
            <a:lvl5pPr marL="1258805" indent="-231759" defTabSz="314304">
              <a:buFont typeface="Lucida Grande"/>
              <a:buChar char="–"/>
              <a:defRPr sz="1600">
                <a:solidFill>
                  <a:schemeClr val="bg1"/>
                </a:solidFill>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6" name="Slide Number Placeholder 5"/>
          <p:cNvSpPr>
            <a:spLocks noGrp="1"/>
          </p:cNvSpPr>
          <p:nvPr>
            <p:ph type="sldNum" sz="quarter" idx="4"/>
          </p:nvPr>
        </p:nvSpPr>
        <p:spPr>
          <a:xfrm>
            <a:off x="1747892" y="4857157"/>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8" name="Footer Placeholder 4"/>
          <p:cNvSpPr>
            <a:spLocks noGrp="1"/>
          </p:cNvSpPr>
          <p:nvPr>
            <p:ph type="ftr" sz="quarter" idx="3"/>
          </p:nvPr>
        </p:nvSpPr>
        <p:spPr>
          <a:xfrm>
            <a:off x="252415" y="4857156"/>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9" name="Picture 8" descr="schneider_LIO_Life-Green_RGB.png"/>
          <p:cNvPicPr>
            <a:picLocks noChangeAspect="1"/>
          </p:cNvPicPr>
          <p:nvPr userDrawn="1"/>
        </p:nvPicPr>
        <p:blipFill>
          <a:blip r:embed="rId2" cstate="print"/>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822695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w/ Green_Image  ">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4565650" y="-2"/>
            <a:ext cx="4578351"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2">
                    <a:lumMod val="60000"/>
                    <a:lumOff val="40000"/>
                  </a:schemeClr>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a:t>Insert Your Content Here</a:t>
            </a:r>
          </a:p>
        </p:txBody>
      </p:sp>
      <p:sp>
        <p:nvSpPr>
          <p:cNvPr id="15" name="Rectangle 14"/>
          <p:cNvSpPr/>
          <p:nvPr userDrawn="1"/>
        </p:nvSpPr>
        <p:spPr>
          <a:xfrm rot="5400000">
            <a:off x="-310762" y="267086"/>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ontent Placeholder 12"/>
          <p:cNvSpPr>
            <a:spLocks noGrp="1"/>
          </p:cNvSpPr>
          <p:nvPr>
            <p:ph sz="quarter" idx="11"/>
          </p:nvPr>
        </p:nvSpPr>
        <p:spPr>
          <a:xfrm>
            <a:off x="-31899" y="-2"/>
            <a:ext cx="4881491" cy="5143502"/>
          </a:xfrm>
          <a:prstGeom prst="rect">
            <a:avLst/>
          </a:prstGeom>
          <a:solidFill>
            <a:schemeClr val="tx2">
              <a:alpha val="80000"/>
            </a:schemeClr>
          </a:solidFill>
        </p:spPr>
        <p:txBody>
          <a:bodyPr vert="horz" lIns="252000" tIns="252000" rIns="252000" bIns="252000"/>
          <a:lstStyle>
            <a:lvl1pPr marL="0" indent="0">
              <a:buNone/>
              <a:defRPr sz="240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a:t>Page </a:t>
            </a:r>
            <a:fld id="{5A9C12DC-491F-9444-86A2-13AC5C62A2FC}" type="slidenum">
              <a:rPr lang="en-US" smtClean="0"/>
              <a:pPr/>
              <a:t>‹#›</a:t>
            </a:fld>
            <a:endParaRPr lang="en-US"/>
          </a:p>
        </p:txBody>
      </p:sp>
      <p:sp>
        <p:nvSpPr>
          <p:cNvPr id="8"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a:t>Confidential Property of Schneider Electric |</a:t>
            </a:r>
          </a:p>
        </p:txBody>
      </p:sp>
      <p:pic>
        <p:nvPicPr>
          <p:cNvPr id="9" name="Picture 8"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1989434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Rectangle 14"/>
          <p:cNvSpPr/>
          <p:nvPr userDrawn="1"/>
        </p:nvSpPr>
        <p:spPr>
          <a:xfrm rot="5400000">
            <a:off x="-310762" y="267086"/>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ontent Placeholder 12"/>
          <p:cNvSpPr>
            <a:spLocks noGrp="1"/>
          </p:cNvSpPr>
          <p:nvPr>
            <p:ph sz="quarter" idx="11" hasCustomPrompt="1"/>
          </p:nvPr>
        </p:nvSpPr>
        <p:spPr>
          <a:xfrm>
            <a:off x="-31899" y="-2"/>
            <a:ext cx="4881491" cy="5143502"/>
          </a:xfrm>
          <a:prstGeom prst="rect">
            <a:avLst/>
          </a:prstGeom>
          <a:solidFill>
            <a:schemeClr val="tx2">
              <a:alpha val="80000"/>
            </a:schemeClr>
          </a:solidFill>
        </p:spPr>
        <p:txBody>
          <a:bodyPr vert="horz" lIns="252000" tIns="252000" rIns="252000" bIns="252000"/>
          <a:lstStyle>
            <a:lvl1pPr marL="0" indent="0">
              <a:buNone/>
              <a:defRPr sz="2400" baseline="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a:r>
              <a:rPr lang="en-US"/>
              <a:t>Agenda (edit text)</a:t>
            </a:r>
          </a:p>
        </p:txBody>
      </p:sp>
      <p:sp>
        <p:nvSpPr>
          <p:cNvPr id="6"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a:t>Page </a:t>
            </a:r>
            <a:fld id="{5A9C12DC-491F-9444-86A2-13AC5C62A2FC}" type="slidenum">
              <a:rPr lang="en-US" smtClean="0"/>
              <a:pPr/>
              <a:t>‹#›</a:t>
            </a:fld>
            <a:endParaRPr lang="en-US"/>
          </a:p>
        </p:txBody>
      </p:sp>
      <p:sp>
        <p:nvSpPr>
          <p:cNvPr id="8"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a:t>Confidential Property of Schneider Electric |</a:t>
            </a:r>
          </a:p>
        </p:txBody>
      </p:sp>
      <p:pic>
        <p:nvPicPr>
          <p:cNvPr id="9" name="Picture 8"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
        <p:nvSpPr>
          <p:cNvPr id="10" name="Rechteck 7"/>
          <p:cNvSpPr/>
          <p:nvPr userDrawn="1"/>
        </p:nvSpPr>
        <p:spPr>
          <a:xfrm>
            <a:off x="5032059" y="274283"/>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a:solidFill>
                <a:schemeClr val="accent1"/>
              </a:solidFill>
              <a:latin typeface="+mn-lt"/>
              <a:ea typeface="Arial Unicode MS" pitchFamily="34" charset="-128"/>
              <a:cs typeface="Arial" pitchFamily="34" charset="0"/>
            </a:endParaRPr>
          </a:p>
        </p:txBody>
      </p:sp>
      <p:sp>
        <p:nvSpPr>
          <p:cNvPr id="11" name="Rechteck 8"/>
          <p:cNvSpPr/>
          <p:nvPr userDrawn="1"/>
        </p:nvSpPr>
        <p:spPr>
          <a:xfrm>
            <a:off x="5616268" y="274288"/>
            <a:ext cx="32004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endParaRPr lang="en-US" sz="1300" b="1">
              <a:solidFill>
                <a:schemeClr val="accent1"/>
              </a:solidFill>
              <a:latin typeface="+mn-lt"/>
              <a:cs typeface="Arial" pitchFamily="34" charset="0"/>
            </a:endParaRPr>
          </a:p>
        </p:txBody>
      </p:sp>
      <p:sp>
        <p:nvSpPr>
          <p:cNvPr id="12" name="Rechteck 10"/>
          <p:cNvSpPr/>
          <p:nvPr userDrawn="1"/>
        </p:nvSpPr>
        <p:spPr>
          <a:xfrm>
            <a:off x="5028791" y="7858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a:solidFill>
                <a:srgbClr val="626469"/>
              </a:solidFill>
              <a:latin typeface="+mn-lt"/>
              <a:ea typeface="Arial Unicode MS" pitchFamily="34" charset="-128"/>
              <a:cs typeface="Arial" pitchFamily="34" charset="0"/>
            </a:endParaRPr>
          </a:p>
        </p:txBody>
      </p:sp>
      <p:sp>
        <p:nvSpPr>
          <p:cNvPr id="13" name="Rechteck 11"/>
          <p:cNvSpPr/>
          <p:nvPr userDrawn="1"/>
        </p:nvSpPr>
        <p:spPr>
          <a:xfrm>
            <a:off x="5624172" y="7868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a:solidFill>
                <a:schemeClr val="accent1"/>
              </a:solidFill>
              <a:latin typeface="+mn-lt"/>
              <a:cs typeface="Arial" pitchFamily="34" charset="0"/>
            </a:endParaRPr>
          </a:p>
        </p:txBody>
      </p:sp>
      <p:sp>
        <p:nvSpPr>
          <p:cNvPr id="31" name="Rechteck 10"/>
          <p:cNvSpPr/>
          <p:nvPr userDrawn="1"/>
        </p:nvSpPr>
        <p:spPr>
          <a:xfrm>
            <a:off x="5028791" y="13001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a:solidFill>
                <a:srgbClr val="626469"/>
              </a:solidFill>
              <a:latin typeface="+mn-lt"/>
              <a:ea typeface="Arial Unicode MS" pitchFamily="34" charset="-128"/>
              <a:cs typeface="Arial" pitchFamily="34" charset="0"/>
            </a:endParaRPr>
          </a:p>
        </p:txBody>
      </p:sp>
      <p:sp>
        <p:nvSpPr>
          <p:cNvPr id="32" name="Rechteck 11"/>
          <p:cNvSpPr/>
          <p:nvPr userDrawn="1"/>
        </p:nvSpPr>
        <p:spPr>
          <a:xfrm>
            <a:off x="5624172" y="13011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a:solidFill>
                <a:schemeClr val="accent1"/>
              </a:solidFill>
              <a:latin typeface="+mn-lt"/>
              <a:cs typeface="Arial" pitchFamily="34" charset="0"/>
            </a:endParaRPr>
          </a:p>
        </p:txBody>
      </p:sp>
      <p:sp>
        <p:nvSpPr>
          <p:cNvPr id="45" name="Rechteck 10"/>
          <p:cNvSpPr/>
          <p:nvPr userDrawn="1"/>
        </p:nvSpPr>
        <p:spPr>
          <a:xfrm>
            <a:off x="5028791" y="18145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a:solidFill>
                <a:srgbClr val="626469"/>
              </a:solidFill>
              <a:latin typeface="+mn-lt"/>
              <a:ea typeface="Arial Unicode MS" pitchFamily="34" charset="-128"/>
              <a:cs typeface="Arial" pitchFamily="34" charset="0"/>
            </a:endParaRPr>
          </a:p>
        </p:txBody>
      </p:sp>
      <p:sp>
        <p:nvSpPr>
          <p:cNvPr id="46" name="Rechteck 11"/>
          <p:cNvSpPr/>
          <p:nvPr userDrawn="1"/>
        </p:nvSpPr>
        <p:spPr>
          <a:xfrm>
            <a:off x="5624172" y="18155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a:solidFill>
                <a:schemeClr val="accent1"/>
              </a:solidFill>
              <a:latin typeface="+mn-lt"/>
              <a:cs typeface="Arial" pitchFamily="34" charset="0"/>
            </a:endParaRPr>
          </a:p>
        </p:txBody>
      </p:sp>
      <p:sp>
        <p:nvSpPr>
          <p:cNvPr id="47" name="Rechteck 10"/>
          <p:cNvSpPr/>
          <p:nvPr userDrawn="1"/>
        </p:nvSpPr>
        <p:spPr>
          <a:xfrm>
            <a:off x="5028791" y="23288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a:solidFill>
                <a:srgbClr val="626469"/>
              </a:solidFill>
              <a:latin typeface="+mn-lt"/>
              <a:ea typeface="Arial Unicode MS" pitchFamily="34" charset="-128"/>
              <a:cs typeface="Arial" pitchFamily="34" charset="0"/>
            </a:endParaRPr>
          </a:p>
        </p:txBody>
      </p:sp>
      <p:sp>
        <p:nvSpPr>
          <p:cNvPr id="48" name="Rechteck 11"/>
          <p:cNvSpPr/>
          <p:nvPr userDrawn="1"/>
        </p:nvSpPr>
        <p:spPr>
          <a:xfrm>
            <a:off x="5624172" y="23298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a:solidFill>
                <a:schemeClr val="accent1"/>
              </a:solidFill>
              <a:latin typeface="+mn-lt"/>
              <a:cs typeface="Arial" pitchFamily="34" charset="0"/>
            </a:endParaRPr>
          </a:p>
        </p:txBody>
      </p:sp>
      <p:sp>
        <p:nvSpPr>
          <p:cNvPr id="49" name="Rechteck 10"/>
          <p:cNvSpPr/>
          <p:nvPr userDrawn="1"/>
        </p:nvSpPr>
        <p:spPr>
          <a:xfrm>
            <a:off x="5028791" y="28622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a:solidFill>
                <a:srgbClr val="626469"/>
              </a:solidFill>
              <a:latin typeface="+mn-lt"/>
              <a:ea typeface="Arial Unicode MS" pitchFamily="34" charset="-128"/>
              <a:cs typeface="Arial" pitchFamily="34" charset="0"/>
            </a:endParaRPr>
          </a:p>
        </p:txBody>
      </p:sp>
      <p:sp>
        <p:nvSpPr>
          <p:cNvPr id="50" name="Rechteck 11"/>
          <p:cNvSpPr/>
          <p:nvPr userDrawn="1"/>
        </p:nvSpPr>
        <p:spPr>
          <a:xfrm>
            <a:off x="5624172" y="28632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a:solidFill>
                <a:schemeClr val="accent1"/>
              </a:solidFill>
              <a:latin typeface="+mn-lt"/>
              <a:cs typeface="Arial" pitchFamily="34" charset="0"/>
            </a:endParaRPr>
          </a:p>
        </p:txBody>
      </p:sp>
      <p:sp>
        <p:nvSpPr>
          <p:cNvPr id="51" name="Rechteck 10"/>
          <p:cNvSpPr/>
          <p:nvPr userDrawn="1"/>
        </p:nvSpPr>
        <p:spPr>
          <a:xfrm>
            <a:off x="5028791" y="33956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a:solidFill>
                <a:srgbClr val="626469"/>
              </a:solidFill>
              <a:latin typeface="+mn-lt"/>
              <a:ea typeface="Arial Unicode MS" pitchFamily="34" charset="-128"/>
              <a:cs typeface="Arial" pitchFamily="34" charset="0"/>
            </a:endParaRPr>
          </a:p>
        </p:txBody>
      </p:sp>
      <p:sp>
        <p:nvSpPr>
          <p:cNvPr id="52" name="Rechteck 11"/>
          <p:cNvSpPr/>
          <p:nvPr userDrawn="1"/>
        </p:nvSpPr>
        <p:spPr>
          <a:xfrm>
            <a:off x="5624172" y="33966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a:solidFill>
                <a:schemeClr val="accent1"/>
              </a:solidFill>
              <a:latin typeface="+mn-lt"/>
              <a:cs typeface="Arial" pitchFamily="34" charset="0"/>
            </a:endParaRPr>
          </a:p>
        </p:txBody>
      </p:sp>
      <p:sp>
        <p:nvSpPr>
          <p:cNvPr id="55" name="Rechteck 10"/>
          <p:cNvSpPr/>
          <p:nvPr userDrawn="1"/>
        </p:nvSpPr>
        <p:spPr>
          <a:xfrm>
            <a:off x="5028791" y="3919570"/>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a:solidFill>
                <a:srgbClr val="626469"/>
              </a:solidFill>
              <a:latin typeface="+mn-lt"/>
              <a:ea typeface="Arial Unicode MS" pitchFamily="34" charset="-128"/>
              <a:cs typeface="Arial" pitchFamily="34" charset="0"/>
            </a:endParaRPr>
          </a:p>
        </p:txBody>
      </p:sp>
      <p:sp>
        <p:nvSpPr>
          <p:cNvPr id="56" name="Rechteck 11"/>
          <p:cNvSpPr/>
          <p:nvPr userDrawn="1"/>
        </p:nvSpPr>
        <p:spPr>
          <a:xfrm>
            <a:off x="5624172" y="3920561"/>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a:solidFill>
                <a:schemeClr val="accent1"/>
              </a:solidFill>
              <a:latin typeface="+mn-lt"/>
              <a:cs typeface="Arial" pitchFamily="34" charset="0"/>
            </a:endParaRPr>
          </a:p>
        </p:txBody>
      </p:sp>
      <p:sp>
        <p:nvSpPr>
          <p:cNvPr id="24" name="Text Placeholder 4"/>
          <p:cNvSpPr>
            <a:spLocks noGrp="1"/>
          </p:cNvSpPr>
          <p:nvPr userDrawn="1">
            <p:ph type="body" sz="quarter" idx="13" hasCustomPrompt="1"/>
          </p:nvPr>
        </p:nvSpPr>
        <p:spPr>
          <a:xfrm>
            <a:off x="5004100" y="382137"/>
            <a:ext cx="509596" cy="210641"/>
          </a:xfrm>
          <a:prstGeom prst="rect">
            <a:avLst/>
          </a:prstGeom>
        </p:spPr>
        <p:txBody>
          <a:bodyPr anchor="ctr"/>
          <a:lstStyle>
            <a:lvl1pPr algn="ctr">
              <a:buNone/>
              <a:defRPr sz="1300" b="1">
                <a:solidFill>
                  <a:schemeClr val="accent1"/>
                </a:solidFill>
              </a:defRPr>
            </a:lvl1pPr>
          </a:lstStyle>
          <a:p>
            <a:r>
              <a:rPr lang="en-US"/>
              <a:t>1</a:t>
            </a:r>
          </a:p>
        </p:txBody>
      </p:sp>
      <p:sp>
        <p:nvSpPr>
          <p:cNvPr id="23" name="Text Placeholder 4"/>
          <p:cNvSpPr>
            <a:spLocks noGrp="1"/>
          </p:cNvSpPr>
          <p:nvPr userDrawn="1">
            <p:ph type="body" sz="quarter" idx="12" hasCustomPrompt="1"/>
          </p:nvPr>
        </p:nvSpPr>
        <p:spPr>
          <a:xfrm>
            <a:off x="5629632" y="395785"/>
            <a:ext cx="3145878" cy="208365"/>
          </a:xfrm>
          <a:prstGeom prst="rect">
            <a:avLst/>
          </a:prstGeom>
        </p:spPr>
        <p:txBody>
          <a:bodyPr anchor="ctr"/>
          <a:lstStyle>
            <a:lvl1pPr>
              <a:buNone/>
              <a:defRPr sz="1300" b="1">
                <a:solidFill>
                  <a:schemeClr val="accent1"/>
                </a:solidFill>
              </a:defRPr>
            </a:lvl1pPr>
          </a:lstStyle>
          <a:p>
            <a:r>
              <a:rPr lang="en-US"/>
              <a:t>Edit text</a:t>
            </a:r>
          </a:p>
        </p:txBody>
      </p:sp>
      <p:sp>
        <p:nvSpPr>
          <p:cNvPr id="26" name="Text Placeholder 4"/>
          <p:cNvSpPr>
            <a:spLocks noGrp="1"/>
          </p:cNvSpPr>
          <p:nvPr userDrawn="1">
            <p:ph type="body" sz="quarter" idx="15" hasCustomPrompt="1"/>
          </p:nvPr>
        </p:nvSpPr>
        <p:spPr>
          <a:xfrm>
            <a:off x="5006372" y="875737"/>
            <a:ext cx="509596" cy="210641"/>
          </a:xfrm>
          <a:prstGeom prst="rect">
            <a:avLst/>
          </a:prstGeom>
        </p:spPr>
        <p:txBody>
          <a:bodyPr anchor="ctr"/>
          <a:lstStyle>
            <a:lvl1pPr algn="ctr">
              <a:buNone/>
              <a:defRPr sz="1300" b="1">
                <a:solidFill>
                  <a:schemeClr val="accent1"/>
                </a:solidFill>
              </a:defRPr>
            </a:lvl1pPr>
          </a:lstStyle>
          <a:p>
            <a:r>
              <a:rPr lang="en-US"/>
              <a:t>2</a:t>
            </a:r>
          </a:p>
        </p:txBody>
      </p:sp>
      <p:sp>
        <p:nvSpPr>
          <p:cNvPr id="25" name="Text Placeholder 4"/>
          <p:cNvSpPr>
            <a:spLocks noGrp="1"/>
          </p:cNvSpPr>
          <p:nvPr userDrawn="1">
            <p:ph type="body" sz="quarter" idx="14" hasCustomPrompt="1"/>
          </p:nvPr>
        </p:nvSpPr>
        <p:spPr>
          <a:xfrm>
            <a:off x="5631904" y="889385"/>
            <a:ext cx="3145878" cy="208365"/>
          </a:xfrm>
          <a:prstGeom prst="rect">
            <a:avLst/>
          </a:prstGeom>
        </p:spPr>
        <p:txBody>
          <a:bodyPr anchor="ctr"/>
          <a:lstStyle>
            <a:lvl1pPr>
              <a:buNone/>
              <a:defRPr sz="1300" b="1">
                <a:solidFill>
                  <a:schemeClr val="accent1"/>
                </a:solidFill>
              </a:defRPr>
            </a:lvl1pPr>
          </a:lstStyle>
          <a:p>
            <a:r>
              <a:rPr lang="en-US"/>
              <a:t>Edit text</a:t>
            </a:r>
          </a:p>
        </p:txBody>
      </p:sp>
      <p:sp>
        <p:nvSpPr>
          <p:cNvPr id="27" name="Text Placeholder 4"/>
          <p:cNvSpPr>
            <a:spLocks noGrp="1"/>
          </p:cNvSpPr>
          <p:nvPr userDrawn="1">
            <p:ph type="body" sz="quarter" idx="16" hasCustomPrompt="1"/>
          </p:nvPr>
        </p:nvSpPr>
        <p:spPr>
          <a:xfrm>
            <a:off x="4994996" y="1410281"/>
            <a:ext cx="509596" cy="210641"/>
          </a:xfrm>
          <a:prstGeom prst="rect">
            <a:avLst/>
          </a:prstGeom>
        </p:spPr>
        <p:txBody>
          <a:bodyPr anchor="ctr"/>
          <a:lstStyle>
            <a:lvl1pPr algn="ctr">
              <a:buNone/>
              <a:defRPr sz="1300" b="1">
                <a:solidFill>
                  <a:schemeClr val="accent1"/>
                </a:solidFill>
              </a:defRPr>
            </a:lvl1pPr>
          </a:lstStyle>
          <a:p>
            <a:r>
              <a:rPr lang="en-US"/>
              <a:t>3</a:t>
            </a:r>
          </a:p>
        </p:txBody>
      </p:sp>
      <p:sp>
        <p:nvSpPr>
          <p:cNvPr id="28" name="Text Placeholder 4"/>
          <p:cNvSpPr>
            <a:spLocks noGrp="1"/>
          </p:cNvSpPr>
          <p:nvPr userDrawn="1">
            <p:ph type="body" sz="quarter" idx="17" hasCustomPrompt="1"/>
          </p:nvPr>
        </p:nvSpPr>
        <p:spPr>
          <a:xfrm>
            <a:off x="5620528" y="1423929"/>
            <a:ext cx="3145878" cy="208365"/>
          </a:xfrm>
          <a:prstGeom prst="rect">
            <a:avLst/>
          </a:prstGeom>
        </p:spPr>
        <p:txBody>
          <a:bodyPr anchor="ctr"/>
          <a:lstStyle>
            <a:lvl1pPr>
              <a:buNone/>
              <a:defRPr sz="1300" b="1">
                <a:solidFill>
                  <a:schemeClr val="accent1"/>
                </a:solidFill>
              </a:defRPr>
            </a:lvl1pPr>
          </a:lstStyle>
          <a:p>
            <a:r>
              <a:rPr lang="en-US"/>
              <a:t>Edit text</a:t>
            </a:r>
          </a:p>
        </p:txBody>
      </p:sp>
      <p:sp>
        <p:nvSpPr>
          <p:cNvPr id="29" name="Text Placeholder 4"/>
          <p:cNvSpPr>
            <a:spLocks noGrp="1"/>
          </p:cNvSpPr>
          <p:nvPr userDrawn="1">
            <p:ph type="body" sz="quarter" idx="18" hasCustomPrompt="1"/>
          </p:nvPr>
        </p:nvSpPr>
        <p:spPr>
          <a:xfrm>
            <a:off x="4992724" y="1926633"/>
            <a:ext cx="509596" cy="210641"/>
          </a:xfrm>
          <a:prstGeom prst="rect">
            <a:avLst/>
          </a:prstGeom>
        </p:spPr>
        <p:txBody>
          <a:bodyPr anchor="ctr"/>
          <a:lstStyle>
            <a:lvl1pPr algn="ctr">
              <a:buNone/>
              <a:defRPr sz="1300" b="1">
                <a:solidFill>
                  <a:schemeClr val="accent1"/>
                </a:solidFill>
              </a:defRPr>
            </a:lvl1pPr>
          </a:lstStyle>
          <a:p>
            <a:r>
              <a:rPr lang="en-US"/>
              <a:t>4</a:t>
            </a:r>
          </a:p>
        </p:txBody>
      </p:sp>
      <p:sp>
        <p:nvSpPr>
          <p:cNvPr id="30" name="Text Placeholder 4"/>
          <p:cNvSpPr>
            <a:spLocks noGrp="1"/>
          </p:cNvSpPr>
          <p:nvPr userDrawn="1">
            <p:ph type="body" sz="quarter" idx="19" hasCustomPrompt="1"/>
          </p:nvPr>
        </p:nvSpPr>
        <p:spPr>
          <a:xfrm>
            <a:off x="5618256" y="1940281"/>
            <a:ext cx="3145878" cy="208365"/>
          </a:xfrm>
          <a:prstGeom prst="rect">
            <a:avLst/>
          </a:prstGeom>
        </p:spPr>
        <p:txBody>
          <a:bodyPr anchor="ctr"/>
          <a:lstStyle>
            <a:lvl1pPr>
              <a:buNone/>
              <a:defRPr sz="1300" b="1">
                <a:solidFill>
                  <a:schemeClr val="accent1"/>
                </a:solidFill>
              </a:defRPr>
            </a:lvl1pPr>
          </a:lstStyle>
          <a:p>
            <a:r>
              <a:rPr lang="en-US"/>
              <a:t>Edit text</a:t>
            </a:r>
          </a:p>
        </p:txBody>
      </p:sp>
      <p:sp>
        <p:nvSpPr>
          <p:cNvPr id="33" name="Text Placeholder 4"/>
          <p:cNvSpPr>
            <a:spLocks noGrp="1"/>
          </p:cNvSpPr>
          <p:nvPr userDrawn="1">
            <p:ph type="body" sz="quarter" idx="20" hasCustomPrompt="1"/>
          </p:nvPr>
        </p:nvSpPr>
        <p:spPr>
          <a:xfrm>
            <a:off x="4994996" y="2420233"/>
            <a:ext cx="509596" cy="210641"/>
          </a:xfrm>
          <a:prstGeom prst="rect">
            <a:avLst/>
          </a:prstGeom>
        </p:spPr>
        <p:txBody>
          <a:bodyPr anchor="ctr"/>
          <a:lstStyle>
            <a:lvl1pPr algn="ctr">
              <a:buNone/>
              <a:defRPr sz="1300" b="1">
                <a:solidFill>
                  <a:schemeClr val="accent1"/>
                </a:solidFill>
              </a:defRPr>
            </a:lvl1pPr>
          </a:lstStyle>
          <a:p>
            <a:r>
              <a:rPr lang="en-US"/>
              <a:t>5</a:t>
            </a:r>
          </a:p>
        </p:txBody>
      </p:sp>
      <p:sp>
        <p:nvSpPr>
          <p:cNvPr id="34" name="Text Placeholder 4"/>
          <p:cNvSpPr>
            <a:spLocks noGrp="1"/>
          </p:cNvSpPr>
          <p:nvPr userDrawn="1">
            <p:ph type="body" sz="quarter" idx="21" hasCustomPrompt="1"/>
          </p:nvPr>
        </p:nvSpPr>
        <p:spPr>
          <a:xfrm>
            <a:off x="5620528" y="2433881"/>
            <a:ext cx="3145878" cy="208365"/>
          </a:xfrm>
          <a:prstGeom prst="rect">
            <a:avLst/>
          </a:prstGeom>
        </p:spPr>
        <p:txBody>
          <a:bodyPr anchor="ctr"/>
          <a:lstStyle>
            <a:lvl1pPr>
              <a:buNone/>
              <a:defRPr sz="1300" b="1">
                <a:solidFill>
                  <a:schemeClr val="accent1"/>
                </a:solidFill>
              </a:defRPr>
            </a:lvl1pPr>
          </a:lstStyle>
          <a:p>
            <a:r>
              <a:rPr lang="en-US"/>
              <a:t>Edit text</a:t>
            </a:r>
          </a:p>
        </p:txBody>
      </p:sp>
      <p:sp>
        <p:nvSpPr>
          <p:cNvPr id="35" name="Text Placeholder 4"/>
          <p:cNvSpPr>
            <a:spLocks noGrp="1"/>
          </p:cNvSpPr>
          <p:nvPr userDrawn="1">
            <p:ph type="body" sz="quarter" idx="22" hasCustomPrompt="1"/>
          </p:nvPr>
        </p:nvSpPr>
        <p:spPr>
          <a:xfrm>
            <a:off x="4997268" y="2954777"/>
            <a:ext cx="509596" cy="210641"/>
          </a:xfrm>
          <a:prstGeom prst="rect">
            <a:avLst/>
          </a:prstGeom>
        </p:spPr>
        <p:txBody>
          <a:bodyPr anchor="ctr"/>
          <a:lstStyle>
            <a:lvl1pPr algn="ctr">
              <a:buNone/>
              <a:defRPr sz="1300" b="1">
                <a:solidFill>
                  <a:schemeClr val="accent1"/>
                </a:solidFill>
              </a:defRPr>
            </a:lvl1pPr>
          </a:lstStyle>
          <a:p>
            <a:r>
              <a:rPr lang="en-US"/>
              <a:t>6</a:t>
            </a:r>
          </a:p>
        </p:txBody>
      </p:sp>
      <p:sp>
        <p:nvSpPr>
          <p:cNvPr id="36" name="Text Placeholder 4"/>
          <p:cNvSpPr>
            <a:spLocks noGrp="1"/>
          </p:cNvSpPr>
          <p:nvPr userDrawn="1">
            <p:ph type="body" sz="quarter" idx="23" hasCustomPrompt="1"/>
          </p:nvPr>
        </p:nvSpPr>
        <p:spPr>
          <a:xfrm>
            <a:off x="5609152" y="2968425"/>
            <a:ext cx="3145878" cy="208365"/>
          </a:xfrm>
          <a:prstGeom prst="rect">
            <a:avLst/>
          </a:prstGeom>
        </p:spPr>
        <p:txBody>
          <a:bodyPr anchor="ctr"/>
          <a:lstStyle>
            <a:lvl1pPr>
              <a:buNone/>
              <a:defRPr sz="1300" b="1">
                <a:solidFill>
                  <a:schemeClr val="accent1"/>
                </a:solidFill>
              </a:defRPr>
            </a:lvl1pPr>
          </a:lstStyle>
          <a:p>
            <a:r>
              <a:rPr lang="en-US"/>
              <a:t>Edit text</a:t>
            </a:r>
          </a:p>
        </p:txBody>
      </p:sp>
      <p:sp>
        <p:nvSpPr>
          <p:cNvPr id="37" name="Text Placeholder 4"/>
          <p:cNvSpPr>
            <a:spLocks noGrp="1"/>
          </p:cNvSpPr>
          <p:nvPr userDrawn="1">
            <p:ph type="body" sz="quarter" idx="24" hasCustomPrompt="1"/>
          </p:nvPr>
        </p:nvSpPr>
        <p:spPr>
          <a:xfrm>
            <a:off x="4983620" y="3487049"/>
            <a:ext cx="509596" cy="210641"/>
          </a:xfrm>
          <a:prstGeom prst="rect">
            <a:avLst/>
          </a:prstGeom>
        </p:spPr>
        <p:txBody>
          <a:bodyPr anchor="ctr"/>
          <a:lstStyle>
            <a:lvl1pPr algn="ctr">
              <a:buNone/>
              <a:defRPr sz="1300" b="1">
                <a:solidFill>
                  <a:schemeClr val="accent1"/>
                </a:solidFill>
              </a:defRPr>
            </a:lvl1pPr>
          </a:lstStyle>
          <a:p>
            <a:r>
              <a:rPr lang="en-US"/>
              <a:t>7</a:t>
            </a:r>
          </a:p>
        </p:txBody>
      </p:sp>
      <p:sp>
        <p:nvSpPr>
          <p:cNvPr id="38" name="Text Placeholder 4"/>
          <p:cNvSpPr>
            <a:spLocks noGrp="1"/>
          </p:cNvSpPr>
          <p:nvPr userDrawn="1">
            <p:ph type="body" sz="quarter" idx="25" hasCustomPrompt="1"/>
          </p:nvPr>
        </p:nvSpPr>
        <p:spPr>
          <a:xfrm>
            <a:off x="5622800" y="3500697"/>
            <a:ext cx="3145878" cy="208365"/>
          </a:xfrm>
          <a:prstGeom prst="rect">
            <a:avLst/>
          </a:prstGeom>
        </p:spPr>
        <p:txBody>
          <a:bodyPr anchor="ctr"/>
          <a:lstStyle>
            <a:lvl1pPr>
              <a:buNone/>
              <a:defRPr sz="1300" b="1">
                <a:solidFill>
                  <a:schemeClr val="accent1"/>
                </a:solidFill>
              </a:defRPr>
            </a:lvl1pPr>
          </a:lstStyle>
          <a:p>
            <a:r>
              <a:rPr lang="en-US"/>
              <a:t>Edit text</a:t>
            </a:r>
          </a:p>
        </p:txBody>
      </p:sp>
      <p:sp>
        <p:nvSpPr>
          <p:cNvPr id="39" name="Text Placeholder 4"/>
          <p:cNvSpPr>
            <a:spLocks noGrp="1"/>
          </p:cNvSpPr>
          <p:nvPr userDrawn="1">
            <p:ph type="body" sz="quarter" idx="26" hasCustomPrompt="1"/>
          </p:nvPr>
        </p:nvSpPr>
        <p:spPr>
          <a:xfrm>
            <a:off x="4985892" y="4021593"/>
            <a:ext cx="509596" cy="210641"/>
          </a:xfrm>
          <a:prstGeom prst="rect">
            <a:avLst/>
          </a:prstGeom>
        </p:spPr>
        <p:txBody>
          <a:bodyPr anchor="ctr"/>
          <a:lstStyle>
            <a:lvl1pPr algn="ctr">
              <a:buNone/>
              <a:defRPr sz="1300" b="1">
                <a:solidFill>
                  <a:schemeClr val="accent1"/>
                </a:solidFill>
              </a:defRPr>
            </a:lvl1pPr>
          </a:lstStyle>
          <a:p>
            <a:r>
              <a:rPr lang="en-US"/>
              <a:t>8</a:t>
            </a:r>
          </a:p>
        </p:txBody>
      </p:sp>
      <p:sp>
        <p:nvSpPr>
          <p:cNvPr id="40" name="Text Placeholder 4"/>
          <p:cNvSpPr>
            <a:spLocks noGrp="1"/>
          </p:cNvSpPr>
          <p:nvPr userDrawn="1">
            <p:ph type="body" sz="quarter" idx="27" hasCustomPrompt="1"/>
          </p:nvPr>
        </p:nvSpPr>
        <p:spPr>
          <a:xfrm>
            <a:off x="5611424" y="4035241"/>
            <a:ext cx="3145878" cy="208365"/>
          </a:xfrm>
          <a:prstGeom prst="rect">
            <a:avLst/>
          </a:prstGeom>
        </p:spPr>
        <p:txBody>
          <a:bodyPr anchor="ctr"/>
          <a:lstStyle>
            <a:lvl1pPr>
              <a:buNone/>
              <a:defRPr sz="1300" b="1">
                <a:solidFill>
                  <a:schemeClr val="accent1"/>
                </a:solidFill>
              </a:defRPr>
            </a:lvl1pPr>
          </a:lstStyle>
          <a:p>
            <a:r>
              <a:rPr lang="en-US"/>
              <a:t>Edit text</a:t>
            </a:r>
          </a:p>
        </p:txBody>
      </p:sp>
    </p:spTree>
    <p:extLst>
      <p:ext uri="{BB962C8B-B14F-4D97-AF65-F5344CB8AC3E}">
        <p14:creationId xmlns:p14="http://schemas.microsoft.com/office/powerpoint/2010/main" val="1989434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4613273" y="0"/>
            <a:ext cx="4530727"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1"/>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a:t>Insert Your Content Here</a:t>
            </a:r>
          </a:p>
        </p:txBody>
      </p:sp>
      <p:sp>
        <p:nvSpPr>
          <p:cNvPr id="3" name="Content Placeholder 12"/>
          <p:cNvSpPr>
            <a:spLocks noGrp="1"/>
          </p:cNvSpPr>
          <p:nvPr>
            <p:ph sz="quarter" idx="11"/>
          </p:nvPr>
        </p:nvSpPr>
        <p:spPr>
          <a:xfrm>
            <a:off x="252413" y="982952"/>
            <a:ext cx="3749962" cy="3418927"/>
          </a:xfrm>
          <a:prstGeom prst="rect">
            <a:avLst/>
          </a:prstGeom>
          <a:noFill/>
        </p:spPr>
        <p:txBody>
          <a:bodyPr vert="horz" wrap="square" lIns="0" tIns="0" rIns="0" bIns="0">
            <a:noAutofit/>
          </a:bodyPr>
          <a:lstStyle>
            <a:lvl1pPr marL="236538" indent="-236538">
              <a:buClr>
                <a:schemeClr val="tx2"/>
              </a:buClr>
              <a:buFont typeface="Arial" panose="020B0604020202020204" pitchFamily="34" charset="0"/>
              <a:buNone/>
              <a:defRPr sz="1800">
                <a:solidFill>
                  <a:schemeClr val="accent1"/>
                </a:solidFill>
              </a:defRPr>
            </a:lvl1pPr>
            <a:lvl2pPr marL="457200" indent="-220663">
              <a:buClr>
                <a:schemeClr val="tx2"/>
              </a:buClr>
              <a:buFont typeface="Arial" panose="020B0604020202020204" pitchFamily="34" charset="0"/>
              <a:buChar char="•"/>
              <a:defRPr sz="1600">
                <a:solidFill>
                  <a:schemeClr val="accent1"/>
                </a:solidFill>
              </a:defRPr>
            </a:lvl2pPr>
            <a:lvl3pPr marL="630238" indent="-173038">
              <a:buClr>
                <a:schemeClr val="tx2"/>
              </a:buClr>
              <a:buFont typeface="Arial" panose="020B0604020202020204" pitchFamily="34" charset="0"/>
              <a:buChar char="•"/>
              <a:defRPr sz="1400">
                <a:solidFill>
                  <a:schemeClr val="accent1"/>
                </a:solidFill>
              </a:defRPr>
            </a:lvl3pPr>
            <a:lvl4pPr marL="803275" indent="-173038">
              <a:buClr>
                <a:schemeClr val="tx2"/>
              </a:buClr>
              <a:buFont typeface="Arial" panose="020B0604020202020204" pitchFamily="34" charset="0"/>
              <a:buChar char="•"/>
              <a:defRPr sz="1400">
                <a:solidFill>
                  <a:schemeClr val="accent1"/>
                </a:solidFill>
              </a:defRPr>
            </a:lvl4pPr>
            <a:lvl5pPr marL="977900" indent="-174625" defTabSz="314325">
              <a:buClr>
                <a:schemeClr val="tx2"/>
              </a:buClr>
              <a:buFont typeface="Arial" panose="020B0604020202020204" pitchFamily="34" charset="0"/>
              <a:buChar char="•"/>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hasCustomPrompt="1"/>
          </p:nvPr>
        </p:nvSpPr>
        <p:spPr>
          <a:xfrm>
            <a:off x="252413" y="348333"/>
            <a:ext cx="3749962" cy="369332"/>
          </a:xfrm>
          <a:prstGeom prst="rect">
            <a:avLst/>
          </a:prstGeom>
        </p:spPr>
        <p:txBody>
          <a:bodyPr wrap="square" lIns="0" tIns="0" rIns="0" bIns="0" anchor="ctr" anchorCtr="0">
            <a:spAutoFit/>
          </a:bodyPr>
          <a:lstStyle>
            <a:lvl1pPr algn="l">
              <a:defRPr sz="2400" baseline="0">
                <a:solidFill>
                  <a:schemeClr val="tx2"/>
                </a:solidFill>
              </a:defRPr>
            </a:lvl1pPr>
          </a:lstStyle>
          <a:p>
            <a:r>
              <a:rPr lang="en-US"/>
              <a:t>Click To Edit Section Title</a:t>
            </a:r>
          </a:p>
        </p:txBody>
      </p:sp>
      <p:sp>
        <p:nvSpPr>
          <p:cNvPr id="23" name="Rectangle 22"/>
          <p:cNvSpPr/>
          <p:nvPr userDrawn="1"/>
        </p:nvSpPr>
        <p:spPr>
          <a:xfrm rot="5400000">
            <a:off x="1854991" y="2385218"/>
            <a:ext cx="5143498" cy="3730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4" hasCustomPrompt="1"/>
          </p:nvPr>
        </p:nvSpPr>
        <p:spPr>
          <a:xfrm>
            <a:off x="4240208" y="0"/>
            <a:ext cx="746127" cy="5143500"/>
          </a:xfrm>
          <a:prstGeom prst="rect">
            <a:avLst/>
          </a:prstGeom>
          <a:solidFill>
            <a:schemeClr val="tx2">
              <a:alpha val="80000"/>
            </a:schemeClr>
          </a:solidFill>
          <a:ln>
            <a:noFill/>
          </a:ln>
        </p:spPr>
        <p:txBody>
          <a:bodyPr/>
          <a:lstStyle>
            <a:lvl1pPr marL="0" indent="0">
              <a:buNone/>
              <a:defRPr/>
            </a:lvl1pPr>
          </a:lstStyle>
          <a:p>
            <a:pPr lvl="0"/>
            <a:r>
              <a:rPr lang="en-US"/>
              <a:t> </a:t>
            </a:r>
          </a:p>
        </p:txBody>
      </p:sp>
      <p:sp>
        <p:nvSpPr>
          <p:cNvPr id="15"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6"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pic>
        <p:nvPicPr>
          <p:cNvPr id="10" name="Picture 9"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3518578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58056" y="2175153"/>
            <a:ext cx="8633531" cy="369332"/>
          </a:xfrm>
          <a:prstGeom prst="rect">
            <a:avLst/>
          </a:prstGeom>
        </p:spPr>
        <p:txBody>
          <a:bodyPr lIns="0" tIns="0" rIns="0" bIns="0" anchor="ctr" anchorCtr="0">
            <a:noAutofit/>
          </a:bodyPr>
          <a:lstStyle>
            <a:lvl1pPr algn="l">
              <a:defRPr sz="2400" baseline="0">
                <a:solidFill>
                  <a:schemeClr val="tx2"/>
                </a:solidFill>
              </a:defRPr>
            </a:lvl1pPr>
          </a:lstStyle>
          <a:p>
            <a:r>
              <a:rPr lang="en-US"/>
              <a:t>Click To Edit Section Title</a:t>
            </a:r>
          </a:p>
        </p:txBody>
      </p:sp>
      <p:sp>
        <p:nvSpPr>
          <p:cNvPr id="8" name="Text Placeholder 9"/>
          <p:cNvSpPr>
            <a:spLocks noGrp="1"/>
          </p:cNvSpPr>
          <p:nvPr>
            <p:ph type="body" sz="quarter" idx="11" hasCustomPrompt="1"/>
          </p:nvPr>
        </p:nvSpPr>
        <p:spPr>
          <a:xfrm>
            <a:off x="258056" y="2634497"/>
            <a:ext cx="8633531" cy="215444"/>
          </a:xfrm>
          <a:prstGeom prst="rect">
            <a:avLst/>
          </a:prstGeom>
        </p:spPr>
        <p:txBody>
          <a:bodyPr lIns="0" tIns="0" rIns="0" bIns="0" anchor="ctr" anchorCtr="0">
            <a:noAutofit/>
          </a:bodyPr>
          <a:lstStyle>
            <a:lvl1pPr marL="0" indent="0">
              <a:buNone/>
              <a:defRPr sz="1400" baseline="0">
                <a:solidFill>
                  <a:schemeClr val="accent1"/>
                </a:solidFill>
              </a:defRPr>
            </a:lvl1pPr>
          </a:lstStyle>
          <a:p>
            <a:pPr lvl="0"/>
            <a:r>
              <a:rPr lang="en-US"/>
              <a:t>Click To Edit Optional Subtitle</a:t>
            </a:r>
          </a:p>
        </p:txBody>
      </p:sp>
      <p:sp>
        <p:nvSpPr>
          <p:cNvPr id="13"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4"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pic>
        <p:nvPicPr>
          <p:cNvPr id="7" name="Picture 6"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3554839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252413" y="2955454"/>
            <a:ext cx="8647111" cy="307777"/>
          </a:xfrm>
          <a:prstGeom prst="rect">
            <a:avLst/>
          </a:prstGeom>
        </p:spPr>
        <p:txBody>
          <a:bodyPr lIns="0" tIns="0" rIns="0" bIns="0">
            <a:no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Optional Subtitle</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a:t>Page </a:t>
            </a:r>
            <a:fld id="{5A9C12DC-491F-9444-86A2-13AC5C62A2FC}" type="slidenum">
              <a:rPr lang="en-US" smtClean="0"/>
              <a:pPr/>
              <a:t>‹#›</a:t>
            </a:fld>
            <a:endParaRPr lang="en-US"/>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a:t>Confidential Property of Schneider Electric |</a:t>
            </a:r>
          </a:p>
        </p:txBody>
      </p:sp>
      <p:pic>
        <p:nvPicPr>
          <p:cNvPr id="8" name="Picture 7"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a:solidFill>
                  <a:schemeClr val="accent6"/>
                </a:solidFill>
              </a:defRPr>
            </a:lvl1pPr>
          </a:lstStyle>
          <a:p>
            <a:r>
              <a:rPr lang="en-US"/>
              <a:t>Drag your image here (drop on the picture icon) and remember to send this box to the “back” so that the green dividing line is visually on top of the image.</a:t>
            </a:r>
          </a:p>
        </p:txBody>
      </p:sp>
      <p:sp>
        <p:nvSpPr>
          <p:cNvPr id="4" name="Title 1"/>
          <p:cNvSpPr>
            <a:spLocks noGrp="1"/>
          </p:cNvSpPr>
          <p:nvPr>
            <p:ph type="ctrTitle" hasCustomPrompt="1"/>
          </p:nvPr>
        </p:nvSpPr>
        <p:spPr>
          <a:xfrm>
            <a:off x="252413" y="1713559"/>
            <a:ext cx="8647112" cy="1231106"/>
          </a:xfrm>
          <a:prstGeom prst="rect">
            <a:avLst/>
          </a:prstGeom>
        </p:spPr>
        <p:txBody>
          <a:bodyPr lIns="0" tIns="0" rIns="0" bIns="0" anchor="t">
            <a:noAutofit/>
          </a:bodyPr>
          <a:lstStyle>
            <a:lvl1pPr marL="0" indent="0" algn="ctr">
              <a:buFont typeface="Arial"/>
              <a:buNone/>
              <a:defRPr sz="4000">
                <a:solidFill>
                  <a:schemeClr val="bg1"/>
                </a:solidFill>
              </a:defRPr>
            </a:lvl1pPr>
          </a:lstStyle>
          <a:p>
            <a:r>
              <a:rPr lang="en-US"/>
              <a:t>CLICK TO EDIT QUOTE OR CALLOUT</a:t>
            </a:r>
          </a:p>
        </p:txBody>
      </p:sp>
    </p:spTree>
    <p:extLst>
      <p:ext uri="{BB962C8B-B14F-4D97-AF65-F5344CB8AC3E}">
        <p14:creationId xmlns:p14="http://schemas.microsoft.com/office/powerpoint/2010/main" val="2521642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SIPCMContentMarking" descr="{&quot;HashCode&quot;:1235388660,&quot;Placement&quot;:&quot;Footer&quot;,&quot;Top&quot;:390.346863,&quot;Left&quot;:342.094818,&quot;SlideWidth&quot;:720,&quot;SlideHeight&quot;:405}">
            <a:extLst>
              <a:ext uri="{FF2B5EF4-FFF2-40B4-BE49-F238E27FC236}">
                <a16:creationId xmlns:a16="http://schemas.microsoft.com/office/drawing/2014/main" id="{B7B0DD6A-B26F-B7EA-EB96-66E6112B5126}"/>
              </a:ext>
            </a:extLst>
          </p:cNvPr>
          <p:cNvSpPr txBox="1"/>
          <p:nvPr userDrawn="1"/>
        </p:nvSpPr>
        <p:spPr>
          <a:xfrm>
            <a:off x="4344604" y="4957405"/>
            <a:ext cx="454791" cy="186095"/>
          </a:xfrm>
          <a:prstGeom prst="rect">
            <a:avLst/>
          </a:prstGeom>
          <a:noFill/>
        </p:spPr>
        <p:txBody>
          <a:bodyPr vert="horz" wrap="square" lIns="0" tIns="0" rIns="0" bIns="0" rtlCol="0" anchor="ctr" anchorCtr="1">
            <a:spAutoFit/>
          </a:bodyPr>
          <a:lstStyle/>
          <a:p>
            <a:pPr algn="ctr">
              <a:spcBef>
                <a:spcPts val="0"/>
              </a:spcBef>
              <a:spcAft>
                <a:spcPts val="0"/>
              </a:spcAft>
            </a:pPr>
            <a:r>
              <a:rPr lang="en-US" sz="600">
                <a:solidFill>
                  <a:srgbClr val="626469"/>
                </a:solidFill>
                <a:latin typeface="Arial" panose="020B0604020202020204" pitchFamily="34" charset="0"/>
              </a:rPr>
              <a:t>Internal</a:t>
            </a:r>
          </a:p>
        </p:txBody>
      </p:sp>
    </p:spTree>
    <p:extLst>
      <p:ext uri="{BB962C8B-B14F-4D97-AF65-F5344CB8AC3E}">
        <p14:creationId xmlns:p14="http://schemas.microsoft.com/office/powerpoint/2010/main" val="3154865921"/>
      </p:ext>
    </p:extLst>
  </p:cSld>
  <p:clrMap bg1="lt1" tx1="dk1" bg2="lt2" tx2="dk2" accent1="accent1" accent2="accent2" accent3="accent3" accent4="accent4" accent5="accent5" accent6="accent6" hlink="hlink" folHlink="folHlink"/>
  <p:sldLayoutIdLst>
    <p:sldLayoutId id="2147483667" r:id="rId1"/>
    <p:sldLayoutId id="2147483714" r:id="rId2"/>
    <p:sldLayoutId id="2147483715" r:id="rId3"/>
    <p:sldLayoutId id="2147483716" r:id="rId4"/>
    <p:sldLayoutId id="2147483717" r:id="rId5"/>
    <p:sldLayoutId id="2147483726"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34" r:id="rId15"/>
  </p:sldLayoutIdLst>
  <p:hf hdr="0" dt="0"/>
  <p:txStyles>
    <p:titleStyle>
      <a:lvl1pPr algn="ctr" defTabSz="457184" rtl="0" eaLnBrk="1" latinLnBrk="0" hangingPunct="1">
        <a:spcBef>
          <a:spcPct val="0"/>
        </a:spcBef>
        <a:buNone/>
        <a:defRPr sz="4400" kern="1200">
          <a:solidFill>
            <a:schemeClr val="tx1"/>
          </a:solidFill>
          <a:latin typeface="+mj-lt"/>
          <a:ea typeface="+mj-ea"/>
          <a:cs typeface="+mj-cs"/>
        </a:defRPr>
      </a:lvl1pPr>
    </p:titleStyle>
    <p:bodyStyle>
      <a:lvl1pPr marL="342888" indent="-342888" algn="l" defTabSz="457184" rtl="0" eaLnBrk="1" latinLnBrk="0" hangingPunct="1">
        <a:spcBef>
          <a:spcPct val="20000"/>
        </a:spcBef>
        <a:buFont typeface="Arial"/>
        <a:buChar char="•"/>
        <a:defRPr sz="3200" kern="1200">
          <a:solidFill>
            <a:schemeClr val="tx1"/>
          </a:solidFill>
          <a:latin typeface="+mn-lt"/>
          <a:ea typeface="+mn-ea"/>
          <a:cs typeface="+mn-cs"/>
        </a:defRPr>
      </a:lvl1pPr>
      <a:lvl2pPr marL="742924" indent="-285740" algn="l" defTabSz="457184" rtl="0" eaLnBrk="1" latinLnBrk="0" hangingPunct="1">
        <a:spcBef>
          <a:spcPct val="20000"/>
        </a:spcBef>
        <a:buFont typeface="Arial"/>
        <a:buChar char="–"/>
        <a:defRPr sz="2800" kern="1200">
          <a:solidFill>
            <a:schemeClr val="tx1"/>
          </a:solidFill>
          <a:latin typeface="+mn-lt"/>
          <a:ea typeface="+mn-ea"/>
          <a:cs typeface="+mn-cs"/>
        </a:defRPr>
      </a:lvl2pPr>
      <a:lvl3pPr marL="1142960" indent="-228592" algn="l" defTabSz="457184" rtl="0" eaLnBrk="1" latinLnBrk="0" hangingPunct="1">
        <a:spcBef>
          <a:spcPct val="20000"/>
        </a:spcBef>
        <a:buFont typeface="Arial"/>
        <a:buChar char="•"/>
        <a:defRPr sz="2400" kern="1200">
          <a:solidFill>
            <a:schemeClr val="tx1"/>
          </a:solidFill>
          <a:latin typeface="+mn-lt"/>
          <a:ea typeface="+mn-ea"/>
          <a:cs typeface="+mn-cs"/>
        </a:defRPr>
      </a:lvl3pPr>
      <a:lvl4pPr marL="1600144" indent="-228592" algn="l" defTabSz="457184" rtl="0" eaLnBrk="1" latinLnBrk="0" hangingPunct="1">
        <a:spcBef>
          <a:spcPct val="20000"/>
        </a:spcBef>
        <a:buFont typeface="Arial"/>
        <a:buChar char="–"/>
        <a:defRPr sz="2000" kern="1200">
          <a:solidFill>
            <a:schemeClr val="tx1"/>
          </a:solidFill>
          <a:latin typeface="+mn-lt"/>
          <a:ea typeface="+mn-ea"/>
          <a:cs typeface="+mn-cs"/>
        </a:defRPr>
      </a:lvl4pPr>
      <a:lvl5pPr marL="2057328" indent="-228592" algn="l" defTabSz="457184" rtl="0" eaLnBrk="1" latinLnBrk="0" hangingPunct="1">
        <a:spcBef>
          <a:spcPct val="20000"/>
        </a:spcBef>
        <a:buFont typeface="Arial"/>
        <a:buChar char="»"/>
        <a:defRPr sz="2000" kern="1200">
          <a:solidFill>
            <a:schemeClr val="tx1"/>
          </a:solidFill>
          <a:latin typeface="+mn-lt"/>
          <a:ea typeface="+mn-ea"/>
          <a:cs typeface="+mn-cs"/>
        </a:defRPr>
      </a:lvl5pPr>
      <a:lvl6pPr marL="2514511" indent="-228592" algn="l" defTabSz="457184" rtl="0" eaLnBrk="1" latinLnBrk="0" hangingPunct="1">
        <a:spcBef>
          <a:spcPct val="20000"/>
        </a:spcBef>
        <a:buFont typeface="Arial"/>
        <a:buChar char="•"/>
        <a:defRPr sz="2000" kern="1200">
          <a:solidFill>
            <a:schemeClr val="tx1"/>
          </a:solidFill>
          <a:latin typeface="+mn-lt"/>
          <a:ea typeface="+mn-ea"/>
          <a:cs typeface="+mn-cs"/>
        </a:defRPr>
      </a:lvl6pPr>
      <a:lvl7pPr marL="2971695" indent="-228592" algn="l" defTabSz="457184" rtl="0" eaLnBrk="1" latinLnBrk="0" hangingPunct="1">
        <a:spcBef>
          <a:spcPct val="20000"/>
        </a:spcBef>
        <a:buFont typeface="Arial"/>
        <a:buChar char="•"/>
        <a:defRPr sz="2000" kern="1200">
          <a:solidFill>
            <a:schemeClr val="tx1"/>
          </a:solidFill>
          <a:latin typeface="+mn-lt"/>
          <a:ea typeface="+mn-ea"/>
          <a:cs typeface="+mn-cs"/>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057" y="230188"/>
            <a:ext cx="8633531" cy="369332"/>
          </a:xfrm>
          <a:prstGeom prst="rect">
            <a:avLst/>
          </a:prstGeom>
        </p:spPr>
        <p:txBody>
          <a:bodyPr vert="horz" lIns="0" tIns="0" rIns="0" bIns="0" rtlCol="0" anchor="t">
            <a:noAutofit/>
          </a:bodyPr>
          <a:lstStyle/>
          <a:p>
            <a:r>
              <a:rPr lang="en-US"/>
              <a:t>Click To Edit Title</a:t>
            </a:r>
          </a:p>
        </p:txBody>
      </p:sp>
      <p:sp>
        <p:nvSpPr>
          <p:cNvPr id="11" name="Text Placeholder 2"/>
          <p:cNvSpPr>
            <a:spLocks noGrp="1"/>
          </p:cNvSpPr>
          <p:nvPr>
            <p:ph type="body" idx="1"/>
          </p:nvPr>
        </p:nvSpPr>
        <p:spPr>
          <a:xfrm>
            <a:off x="252414" y="1203326"/>
            <a:ext cx="8639175" cy="317658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3"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pic>
        <p:nvPicPr>
          <p:cNvPr id="7" name="Picture 6" descr="schneider_LIO_Life-Green_RGB.png"/>
          <p:cNvPicPr>
            <a:picLocks noChangeAspect="1"/>
          </p:cNvPicPr>
          <p:nvPr/>
        </p:nvPicPr>
        <p:blipFill>
          <a:blip r:embed="rId16" cstate="print"/>
          <a:stretch>
            <a:fillRect/>
          </a:stretch>
        </p:blipFill>
        <p:spPr>
          <a:xfrm>
            <a:off x="7067034" y="4494997"/>
            <a:ext cx="2041798" cy="562953"/>
          </a:xfrm>
          <a:prstGeom prst="rect">
            <a:avLst/>
          </a:prstGeom>
        </p:spPr>
      </p:pic>
      <p:sp>
        <p:nvSpPr>
          <p:cNvPr id="3" name="MSIPCMContentMarking" descr="{&quot;HashCode&quot;:1235388660,&quot;Placement&quot;:&quot;Footer&quot;,&quot;Top&quot;:390.346863,&quot;Left&quot;:342.094818,&quot;SlideWidth&quot;:720,&quot;SlideHeight&quot;:405}">
            <a:extLst>
              <a:ext uri="{FF2B5EF4-FFF2-40B4-BE49-F238E27FC236}">
                <a16:creationId xmlns:a16="http://schemas.microsoft.com/office/drawing/2014/main" id="{C1F1A474-EECB-6A8E-9F6F-BB90AB4AA07A}"/>
              </a:ext>
            </a:extLst>
          </p:cNvPr>
          <p:cNvSpPr txBox="1"/>
          <p:nvPr userDrawn="1"/>
        </p:nvSpPr>
        <p:spPr>
          <a:xfrm>
            <a:off x="4344604" y="4957405"/>
            <a:ext cx="454791" cy="186095"/>
          </a:xfrm>
          <a:prstGeom prst="rect">
            <a:avLst/>
          </a:prstGeom>
          <a:noFill/>
        </p:spPr>
        <p:txBody>
          <a:bodyPr vert="horz" wrap="square" lIns="0" tIns="0" rIns="0" bIns="0" rtlCol="0" anchor="ctr" anchorCtr="1">
            <a:spAutoFit/>
          </a:bodyPr>
          <a:lstStyle/>
          <a:p>
            <a:pPr algn="ctr">
              <a:spcBef>
                <a:spcPts val="0"/>
              </a:spcBef>
              <a:spcAft>
                <a:spcPts val="0"/>
              </a:spcAft>
            </a:pPr>
            <a:r>
              <a:rPr lang="en-US" sz="600">
                <a:solidFill>
                  <a:srgbClr val="626469"/>
                </a:solidFill>
                <a:latin typeface="Arial" panose="020B0604020202020204" pitchFamily="34" charset="0"/>
              </a:rPr>
              <a:t>Internal</a:t>
            </a:r>
          </a:p>
        </p:txBody>
      </p:sp>
    </p:spTree>
    <p:extLst>
      <p:ext uri="{BB962C8B-B14F-4D97-AF65-F5344CB8AC3E}">
        <p14:creationId xmlns:p14="http://schemas.microsoft.com/office/powerpoint/2010/main" val="3699579025"/>
      </p:ext>
    </p:extLst>
  </p:cSld>
  <p:clrMap bg1="lt1" tx1="dk1" bg2="lt2" tx2="dk2" accent1="accent1" accent2="accent2" accent3="accent3" accent4="accent4" accent5="accent5" accent6="accent6" hlink="hlink" folHlink="folHlink"/>
  <p:sldLayoutIdLst>
    <p:sldLayoutId id="2147483650" r:id="rId1"/>
    <p:sldLayoutId id="2147483658" r:id="rId2"/>
    <p:sldLayoutId id="2147483651" r:id="rId3"/>
    <p:sldLayoutId id="2147483676" r:id="rId4"/>
    <p:sldLayoutId id="2147483653" r:id="rId5"/>
    <p:sldLayoutId id="2147483661" r:id="rId6"/>
    <p:sldLayoutId id="2147483677" r:id="rId7"/>
    <p:sldLayoutId id="2147483660" r:id="rId8"/>
    <p:sldLayoutId id="2147483713" r:id="rId9"/>
    <p:sldLayoutId id="2147483678" r:id="rId10"/>
    <p:sldLayoutId id="2147483709" r:id="rId11"/>
    <p:sldLayoutId id="2147483710" r:id="rId12"/>
    <p:sldLayoutId id="2147483736" r:id="rId13"/>
    <p:sldLayoutId id="2147483739" r:id="rId14"/>
  </p:sldLayoutIdLst>
  <p:hf hdr="0" dt="0"/>
  <p:txStyles>
    <p:titleStyle>
      <a:lvl1pPr algn="l" defTabSz="457184" rtl="0" eaLnBrk="1" latinLnBrk="0" hangingPunct="1">
        <a:spcBef>
          <a:spcPct val="0"/>
        </a:spcBef>
        <a:buNone/>
        <a:defRPr sz="2400" kern="1200">
          <a:solidFill>
            <a:srgbClr val="36C746"/>
          </a:solidFill>
          <a:latin typeface="Arial"/>
          <a:ea typeface="+mj-ea"/>
          <a:cs typeface="Arial"/>
        </a:defRPr>
      </a:lvl1pPr>
    </p:titleStyle>
    <p:body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1640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Lst>
  <p:hf hd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png"/><Relationship Id="rId7" Type="http://schemas.openxmlformats.org/officeDocument/2006/relationships/image" Target="../media/image63.jpeg"/><Relationship Id="rId2" Type="http://schemas.openxmlformats.org/officeDocument/2006/relationships/image" Target="../media/image41.png"/><Relationship Id="rId1" Type="http://schemas.openxmlformats.org/officeDocument/2006/relationships/slideLayout" Target="../slideLayouts/slideLayout17.xml"/><Relationship Id="rId6" Type="http://schemas.openxmlformats.org/officeDocument/2006/relationships/image" Target="../media/image69.png"/><Relationship Id="rId5" Type="http://schemas.openxmlformats.org/officeDocument/2006/relationships/image" Target="../media/image73.png"/><Relationship Id="rId10" Type="http://schemas.openxmlformats.org/officeDocument/2006/relationships/image" Target="../media/image74.jpeg"/><Relationship Id="rId4" Type="http://schemas.openxmlformats.org/officeDocument/2006/relationships/image" Target="../media/image70.png"/><Relationship Id="rId9" Type="http://schemas.openxmlformats.org/officeDocument/2006/relationships/image" Target="../media/image6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8.xml"/><Relationship Id="rId5" Type="http://schemas.openxmlformats.org/officeDocument/2006/relationships/image" Target="../media/image7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8.xml"/><Relationship Id="rId5" Type="http://schemas.openxmlformats.org/officeDocument/2006/relationships/image" Target="../media/image76.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28.xml"/><Relationship Id="rId6" Type="http://schemas.openxmlformats.org/officeDocument/2006/relationships/image" Target="../media/image81.jpe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emf"/><Relationship Id="rId18" Type="http://schemas.openxmlformats.org/officeDocument/2006/relationships/image" Target="../media/image24.emf"/><Relationship Id="rId26" Type="http://schemas.openxmlformats.org/officeDocument/2006/relationships/image" Target="../media/image32.emf"/><Relationship Id="rId3" Type="http://schemas.openxmlformats.org/officeDocument/2006/relationships/image" Target="../media/image10.jpeg"/><Relationship Id="rId21" Type="http://schemas.openxmlformats.org/officeDocument/2006/relationships/image" Target="../media/image27.emf"/><Relationship Id="rId34" Type="http://schemas.openxmlformats.org/officeDocument/2006/relationships/image" Target="../media/image40.pn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emf"/><Relationship Id="rId33" Type="http://schemas.openxmlformats.org/officeDocument/2006/relationships/image" Target="../media/image39.jpeg"/><Relationship Id="rId2" Type="http://schemas.openxmlformats.org/officeDocument/2006/relationships/notesSlide" Target="../notesSlides/notesSlide2.xml"/><Relationship Id="rId16" Type="http://schemas.openxmlformats.org/officeDocument/2006/relationships/image" Target="../media/image22.svg"/><Relationship Id="rId20" Type="http://schemas.openxmlformats.org/officeDocument/2006/relationships/image" Target="../media/image26.emf"/><Relationship Id="rId29"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emf"/><Relationship Id="rId32" Type="http://schemas.openxmlformats.org/officeDocument/2006/relationships/image" Target="../media/image38.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emf"/><Relationship Id="rId28" Type="http://schemas.openxmlformats.org/officeDocument/2006/relationships/image" Target="../media/image34.png"/><Relationship Id="rId10" Type="http://schemas.openxmlformats.org/officeDocument/2006/relationships/image" Target="../media/image16.png"/><Relationship Id="rId19" Type="http://schemas.openxmlformats.org/officeDocument/2006/relationships/image" Target="../media/image25.emf"/><Relationship Id="rId31" Type="http://schemas.openxmlformats.org/officeDocument/2006/relationships/image" Target="../media/image37.png"/><Relationship Id="rId4" Type="http://schemas.openxmlformats.org/officeDocument/2006/relationships/image" Target="../media/image1.png"/><Relationship Id="rId9" Type="http://schemas.openxmlformats.org/officeDocument/2006/relationships/image" Target="../media/image15.emf"/><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42.emf"/><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17.xml"/><Relationship Id="rId5" Type="http://schemas.openxmlformats.org/officeDocument/2006/relationships/image" Target="../media/image47.png"/><Relationship Id="rId4" Type="http://schemas.openxmlformats.org/officeDocument/2006/relationships/image" Target="../media/image42.emf"/></Relationships>
</file>

<file path=ppt/slides/_rels/slide6.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png"/><Relationship Id="rId18" Type="http://schemas.openxmlformats.org/officeDocument/2006/relationships/image" Target="../media/image60.jfif"/><Relationship Id="rId3" Type="http://schemas.openxmlformats.org/officeDocument/2006/relationships/image" Target="../media/image48.emf"/><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39.jpeg"/><Relationship Id="rId2" Type="http://schemas.openxmlformats.org/officeDocument/2006/relationships/notesSlide" Target="../notesSlides/notesSlide4.xml"/><Relationship Id="rId16" Type="http://schemas.openxmlformats.org/officeDocument/2006/relationships/image" Target="../media/image38.png"/><Relationship Id="rId1" Type="http://schemas.openxmlformats.org/officeDocument/2006/relationships/slideLayout" Target="../slideLayouts/slideLayout45.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png"/><Relationship Id="rId15" Type="http://schemas.openxmlformats.org/officeDocument/2006/relationships/image" Target="../media/image37.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7.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png"/><Relationship Id="rId18" Type="http://schemas.openxmlformats.org/officeDocument/2006/relationships/image" Target="../media/image60.jfif"/><Relationship Id="rId3" Type="http://schemas.openxmlformats.org/officeDocument/2006/relationships/image" Target="../media/image48.emf"/><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39.jpeg"/><Relationship Id="rId2" Type="http://schemas.openxmlformats.org/officeDocument/2006/relationships/notesSlide" Target="../notesSlides/notesSlide5.xml"/><Relationship Id="rId16" Type="http://schemas.openxmlformats.org/officeDocument/2006/relationships/image" Target="../media/image38.png"/><Relationship Id="rId1" Type="http://schemas.openxmlformats.org/officeDocument/2006/relationships/slideLayout" Target="../slideLayouts/slideLayout45.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png"/><Relationship Id="rId15" Type="http://schemas.openxmlformats.org/officeDocument/2006/relationships/image" Target="../media/image37.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8.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png"/><Relationship Id="rId18" Type="http://schemas.openxmlformats.org/officeDocument/2006/relationships/image" Target="../media/image60.jfif"/><Relationship Id="rId3" Type="http://schemas.openxmlformats.org/officeDocument/2006/relationships/image" Target="../media/image48.emf"/><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39.jpeg"/><Relationship Id="rId2" Type="http://schemas.openxmlformats.org/officeDocument/2006/relationships/notesSlide" Target="../notesSlides/notesSlide6.xml"/><Relationship Id="rId16" Type="http://schemas.openxmlformats.org/officeDocument/2006/relationships/image" Target="../media/image38.png"/><Relationship Id="rId1" Type="http://schemas.openxmlformats.org/officeDocument/2006/relationships/slideLayout" Target="../slideLayouts/slideLayout45.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png"/><Relationship Id="rId15" Type="http://schemas.openxmlformats.org/officeDocument/2006/relationships/image" Target="../media/image37.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1.png"/><Relationship Id="rId7" Type="http://schemas.openxmlformats.org/officeDocument/2006/relationships/image" Target="../media/image64.jpg"/><Relationship Id="rId12" Type="http://schemas.openxmlformats.org/officeDocument/2006/relationships/image" Target="../media/image69.png"/><Relationship Id="rId2" Type="http://schemas.openxmlformats.org/officeDocument/2006/relationships/image" Target="../media/image41.png"/><Relationship Id="rId1" Type="http://schemas.openxmlformats.org/officeDocument/2006/relationships/slideLayout" Target="../slideLayouts/slideLayout17.xml"/><Relationship Id="rId6" Type="http://schemas.openxmlformats.org/officeDocument/2006/relationships/image" Target="../media/image63.jpe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jpeg"/><Relationship Id="rId4" Type="http://schemas.openxmlformats.org/officeDocument/2006/relationships/image" Target="../media/image61.png"/><Relationship Id="rId9" Type="http://schemas.openxmlformats.org/officeDocument/2006/relationships/image" Target="../media/image66.jpeg"/><Relationship Id="rId14"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8" name="Picture 6" descr="Realidade Virtual e Aumentada estão crescendo no varejo e na indústria -  Mercado&amp;Consumo">
            <a:extLst>
              <a:ext uri="{FF2B5EF4-FFF2-40B4-BE49-F238E27FC236}">
                <a16:creationId xmlns:a16="http://schemas.microsoft.com/office/drawing/2014/main" id="{EBDA942C-3AB7-2D41-82B6-E6DC406072CF}"/>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698" t="14946" r="1" b="233"/>
          <a:stretch/>
        </p:blipFill>
        <p:spPr bwMode="auto">
          <a:xfrm flipH="1">
            <a:off x="-1" y="0"/>
            <a:ext cx="91567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6" name="Imagen 18">
            <a:extLst>
              <a:ext uri="{FF2B5EF4-FFF2-40B4-BE49-F238E27FC236}">
                <a16:creationId xmlns:a16="http://schemas.microsoft.com/office/drawing/2014/main" id="{C58DC128-B9BF-D946-8975-087621B47F70}"/>
              </a:ext>
            </a:extLst>
          </p:cNvPr>
          <p:cNvPicPr>
            <a:picLocks noChangeAspect="1"/>
          </p:cNvPicPr>
          <p:nvPr/>
        </p:nvPicPr>
        <p:blipFill>
          <a:blip r:embed="rId4">
            <a:alphaModFix/>
          </a:blip>
          <a:stretch>
            <a:fillRect/>
          </a:stretch>
        </p:blipFill>
        <p:spPr>
          <a:xfrm rot="10800000">
            <a:off x="379311" y="12347"/>
            <a:ext cx="8764689" cy="5143500"/>
          </a:xfrm>
          <a:prstGeom prst="rect">
            <a:avLst/>
          </a:prstGeom>
        </p:spPr>
      </p:pic>
      <p:pic>
        <p:nvPicPr>
          <p:cNvPr id="104" name="Imagen 26">
            <a:extLst>
              <a:ext uri="{FF2B5EF4-FFF2-40B4-BE49-F238E27FC236}">
                <a16:creationId xmlns:a16="http://schemas.microsoft.com/office/drawing/2014/main" id="{DD6982BE-DF9E-1E4E-8145-4226BEDCE8A7}"/>
              </a:ext>
            </a:extLst>
          </p:cNvPr>
          <p:cNvPicPr>
            <a:picLocks noChangeAspect="1"/>
          </p:cNvPicPr>
          <p:nvPr/>
        </p:nvPicPr>
        <p:blipFill>
          <a:blip r:embed="rId5"/>
          <a:stretch>
            <a:fillRect/>
          </a:stretch>
        </p:blipFill>
        <p:spPr>
          <a:xfrm rot="5400000">
            <a:off x="-1229319" y="1236107"/>
            <a:ext cx="5728889" cy="3295651"/>
          </a:xfrm>
          <a:prstGeom prst="rect">
            <a:avLst/>
          </a:prstGeom>
        </p:spPr>
      </p:pic>
      <p:pic>
        <p:nvPicPr>
          <p:cNvPr id="105" name="Picture 104">
            <a:extLst>
              <a:ext uri="{FF2B5EF4-FFF2-40B4-BE49-F238E27FC236}">
                <a16:creationId xmlns:a16="http://schemas.microsoft.com/office/drawing/2014/main" id="{63571BDA-0902-0C44-B599-1609B59688E2}"/>
              </a:ext>
            </a:extLst>
          </p:cNvPr>
          <p:cNvPicPr>
            <a:picLocks noChangeAspect="1"/>
          </p:cNvPicPr>
          <p:nvPr/>
        </p:nvPicPr>
        <p:blipFill>
          <a:blip r:embed="rId6"/>
          <a:stretch>
            <a:fillRect/>
          </a:stretch>
        </p:blipFill>
        <p:spPr>
          <a:xfrm>
            <a:off x="379311" y="4643258"/>
            <a:ext cx="1551818" cy="514350"/>
          </a:xfrm>
          <a:prstGeom prst="rect">
            <a:avLst/>
          </a:prstGeom>
        </p:spPr>
      </p:pic>
      <p:pic>
        <p:nvPicPr>
          <p:cNvPr id="2" name="Graphic 1">
            <a:extLst>
              <a:ext uri="{FF2B5EF4-FFF2-40B4-BE49-F238E27FC236}">
                <a16:creationId xmlns:a16="http://schemas.microsoft.com/office/drawing/2014/main" id="{0D85884A-B30C-9779-E37C-6852CAEA5C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72000" y="3393545"/>
            <a:ext cx="4442421" cy="1004463"/>
          </a:xfrm>
          <a:prstGeom prst="rect">
            <a:avLst/>
          </a:prstGeom>
        </p:spPr>
      </p:pic>
      <p:sp>
        <p:nvSpPr>
          <p:cNvPr id="3" name="Title 2">
            <a:extLst>
              <a:ext uri="{FF2B5EF4-FFF2-40B4-BE49-F238E27FC236}">
                <a16:creationId xmlns:a16="http://schemas.microsoft.com/office/drawing/2014/main" id="{857A7453-BA47-AAEB-FF65-67C261382051}"/>
              </a:ext>
            </a:extLst>
          </p:cNvPr>
          <p:cNvSpPr txBox="1">
            <a:spLocks/>
          </p:cNvSpPr>
          <p:nvPr/>
        </p:nvSpPr>
        <p:spPr>
          <a:xfrm>
            <a:off x="2719506" y="4643258"/>
            <a:ext cx="7311819" cy="553998"/>
          </a:xfrm>
          <a:prstGeom prst="rect">
            <a:avLst/>
          </a:prstGeom>
        </p:spPr>
        <p:txBody>
          <a:bodyPr lIns="91440" tIns="45720" rIns="91440" bIns="45720" anchor="t"/>
          <a:lstStyle>
            <a:lvl1pPr algn="ctr" defTabSz="457184" rtl="0" eaLnBrk="1" latinLnBrk="0" hangingPunct="1">
              <a:spcBef>
                <a:spcPct val="0"/>
              </a:spcBef>
              <a:buNone/>
              <a:defRPr sz="4400" kern="1200">
                <a:solidFill>
                  <a:schemeClr val="tx1"/>
                </a:solidFill>
                <a:latin typeface="+mj-lt"/>
                <a:ea typeface="+mj-ea"/>
                <a:cs typeface="+mj-cs"/>
              </a:defRPr>
            </a:lvl1pPr>
          </a:lstStyle>
          <a:p>
            <a:pPr>
              <a:lnSpc>
                <a:spcPts val="3200"/>
              </a:lnSpc>
            </a:pPr>
            <a:r>
              <a:rPr lang="es-AR">
                <a:solidFill>
                  <a:schemeClr val="bg1"/>
                </a:solidFill>
              </a:rPr>
              <a:t>Digital Energy</a:t>
            </a:r>
          </a:p>
        </p:txBody>
      </p:sp>
    </p:spTree>
    <p:extLst>
      <p:ext uri="{BB962C8B-B14F-4D97-AF65-F5344CB8AC3E}">
        <p14:creationId xmlns:p14="http://schemas.microsoft.com/office/powerpoint/2010/main" val="1643459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25">
            <a:extLst>
              <a:ext uri="{FF2B5EF4-FFF2-40B4-BE49-F238E27FC236}">
                <a16:creationId xmlns:a16="http://schemas.microsoft.com/office/drawing/2014/main" id="{074DDD76-B545-48D9-A4E4-7CC4A8737DF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0" cy="5143500"/>
          </a:xfrm>
          <a:prstGeom prst="rect">
            <a:avLst/>
          </a:prstGeom>
          <a:noFill/>
        </p:spPr>
      </p:pic>
      <p:sp>
        <p:nvSpPr>
          <p:cNvPr id="16" name="Rectangle 15">
            <a:extLst>
              <a:ext uri="{FF2B5EF4-FFF2-40B4-BE49-F238E27FC236}">
                <a16:creationId xmlns:a16="http://schemas.microsoft.com/office/drawing/2014/main" id="{7CB07B00-B768-446A-B954-F99A5E8AAF0B}"/>
              </a:ext>
            </a:extLst>
          </p:cNvPr>
          <p:cNvSpPr/>
          <p:nvPr/>
        </p:nvSpPr>
        <p:spPr>
          <a:xfrm>
            <a:off x="0" y="-3820"/>
            <a:ext cx="9146084" cy="5147320"/>
          </a:xfrm>
          <a:prstGeom prst="rect">
            <a:avLst/>
          </a:prstGeom>
          <a:solidFill>
            <a:schemeClr val="tx1">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5759"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Espace réservé du numéro de diapositive 3">
            <a:extLst>
              <a:ext uri="{FF2B5EF4-FFF2-40B4-BE49-F238E27FC236}">
                <a16:creationId xmlns:a16="http://schemas.microsoft.com/office/drawing/2014/main" id="{C900C4AD-3698-44DE-B0CF-9130DC413166}"/>
              </a:ext>
            </a:extLst>
          </p:cNvPr>
          <p:cNvSpPr>
            <a:spLocks noGrp="1"/>
          </p:cNvSpPr>
          <p:nvPr>
            <p:ph type="sldNum" sz="quarter" idx="4"/>
          </p:nvPr>
        </p:nvSpPr>
        <p:spPr/>
        <p:txBody>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184" rtl="0" eaLnBrk="1" fontAlgn="auto" latinLnBrk="0" hangingPunct="1">
                <a:lnSpc>
                  <a:spcPct val="100000"/>
                </a:lnSpc>
                <a:spcBef>
                  <a:spcPts val="0"/>
                </a:spcBef>
                <a:spcAft>
                  <a:spcPts val="0"/>
                </a:spcAft>
                <a:buClrTx/>
                <a:buSzTx/>
                <a:buFontTx/>
                <a:buNone/>
                <a:tabLst/>
                <a:defRPr/>
              </a:pPr>
              <a:t>10</a:t>
            </a:fld>
            <a:endParaRPr kumimoji="0" lang="en-US" sz="600" b="0" i="0" u="none" strike="noStrike" kern="1200" cap="none" spc="0" normalizeH="0" baseline="0" noProof="0" dirty="0">
              <a:ln>
                <a:noFill/>
              </a:ln>
              <a:solidFill>
                <a:srgbClr val="3DCD58"/>
              </a:solidFill>
              <a:effectLst/>
              <a:uLnTx/>
              <a:uFillTx/>
              <a:latin typeface="Arial"/>
              <a:ea typeface="+mn-ea"/>
              <a:cs typeface="Arial"/>
            </a:endParaRPr>
          </a:p>
        </p:txBody>
      </p:sp>
      <p:sp>
        <p:nvSpPr>
          <p:cNvPr id="5" name="Espace réservé du pied de page 4">
            <a:extLst>
              <a:ext uri="{FF2B5EF4-FFF2-40B4-BE49-F238E27FC236}">
                <a16:creationId xmlns:a16="http://schemas.microsoft.com/office/drawing/2014/main" id="{65931702-F107-4D42-B1DD-6F532ED9421B}"/>
              </a:ext>
            </a:extLst>
          </p:cNvPr>
          <p:cNvSpPr>
            <a:spLocks noGrp="1"/>
          </p:cNvSpPr>
          <p:nvPr>
            <p:ph type="ftr" sz="quarter" idx="3"/>
          </p:nvPr>
        </p:nvSpPr>
        <p:spPr/>
        <p:txBody>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626469"/>
                </a:solidFill>
                <a:effectLst/>
                <a:uLnTx/>
                <a:uFillTx/>
                <a:latin typeface="Arial"/>
                <a:ea typeface="+mn-ea"/>
                <a:cs typeface="Arial"/>
              </a:rPr>
              <a:t>Confidential Property of Schneider Electric |</a:t>
            </a:r>
            <a:endParaRPr kumimoji="0" lang="en-US" sz="600" b="0" i="0" u="none" strike="noStrike" kern="1200" cap="none" spc="0" normalizeH="0" baseline="0" noProof="0" dirty="0">
              <a:ln>
                <a:noFill/>
              </a:ln>
              <a:solidFill>
                <a:srgbClr val="626469"/>
              </a:solidFill>
              <a:effectLst/>
              <a:uLnTx/>
              <a:uFillTx/>
              <a:latin typeface="Arial"/>
              <a:ea typeface="+mn-ea"/>
              <a:cs typeface="Arial"/>
            </a:endParaRPr>
          </a:p>
        </p:txBody>
      </p:sp>
      <p:pic>
        <p:nvPicPr>
          <p:cNvPr id="19" name="Picture 4" descr="schneider_LIO_Life-Green_RGB.png">
            <a:extLst>
              <a:ext uri="{FF2B5EF4-FFF2-40B4-BE49-F238E27FC236}">
                <a16:creationId xmlns:a16="http://schemas.microsoft.com/office/drawing/2014/main" id="{2CBD26EA-7D27-47CD-82D0-A0C74488D279}"/>
              </a:ext>
            </a:extLst>
          </p:cNvPr>
          <p:cNvPicPr>
            <a:picLocks noChangeAspect="1"/>
          </p:cNvPicPr>
          <p:nvPr/>
        </p:nvPicPr>
        <p:blipFill>
          <a:blip r:embed="rId3" cstate="print">
            <a:biLevel thresh="25000"/>
          </a:blip>
          <a:stretch>
            <a:fillRect/>
          </a:stretch>
        </p:blipFill>
        <p:spPr>
          <a:xfrm>
            <a:off x="6788738" y="4494997"/>
            <a:ext cx="2041798" cy="562953"/>
          </a:xfrm>
          <a:prstGeom prst="rect">
            <a:avLst/>
          </a:prstGeom>
        </p:spPr>
      </p:pic>
      <p:sp>
        <p:nvSpPr>
          <p:cNvPr id="78" name="Rectangle 77">
            <a:extLst>
              <a:ext uri="{FF2B5EF4-FFF2-40B4-BE49-F238E27FC236}">
                <a16:creationId xmlns:a16="http://schemas.microsoft.com/office/drawing/2014/main" id="{39EBF0E4-856C-40A3-A888-B7537EEEECBB}"/>
              </a:ext>
            </a:extLst>
          </p:cNvPr>
          <p:cNvSpPr/>
          <p:nvPr/>
        </p:nvSpPr>
        <p:spPr>
          <a:xfrm>
            <a:off x="0" y="1"/>
            <a:ext cx="9144000" cy="9144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9" name="Rectangle 78">
            <a:extLst>
              <a:ext uri="{FF2B5EF4-FFF2-40B4-BE49-F238E27FC236}">
                <a16:creationId xmlns:a16="http://schemas.microsoft.com/office/drawing/2014/main" id="{2A1BA506-4EC7-47F4-B98A-4AEE193FDDF8}"/>
              </a:ext>
            </a:extLst>
          </p:cNvPr>
          <p:cNvSpPr/>
          <p:nvPr/>
        </p:nvSpPr>
        <p:spPr>
          <a:xfrm>
            <a:off x="0" y="651425"/>
            <a:ext cx="9144000" cy="37178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0" name="Espace réservé du texte 12">
            <a:extLst>
              <a:ext uri="{FF2B5EF4-FFF2-40B4-BE49-F238E27FC236}">
                <a16:creationId xmlns:a16="http://schemas.microsoft.com/office/drawing/2014/main" id="{DD47C0CC-B16E-4E47-A1AD-DF1D1D4F266F}"/>
              </a:ext>
            </a:extLst>
          </p:cNvPr>
          <p:cNvSpPr>
            <a:spLocks noGrp="1"/>
          </p:cNvSpPr>
          <p:nvPr>
            <p:ph type="body" sz="quarter" idx="32"/>
          </p:nvPr>
        </p:nvSpPr>
        <p:spPr>
          <a:xfrm>
            <a:off x="252413" y="230188"/>
            <a:ext cx="8647112" cy="369332"/>
          </a:xfrm>
        </p:spPr>
        <p:txBody>
          <a:bodyPr/>
          <a:lstStyle/>
          <a:p>
            <a:r>
              <a:rPr lang="en-US" dirty="0" err="1">
                <a:solidFill>
                  <a:schemeClr val="bg1"/>
                </a:solidFill>
              </a:rPr>
              <a:t>Arquitectura</a:t>
            </a:r>
            <a:r>
              <a:rPr lang="en-US" dirty="0">
                <a:solidFill>
                  <a:schemeClr val="bg1"/>
                </a:solidFill>
              </a:rPr>
              <a:t> de </a:t>
            </a:r>
            <a:r>
              <a:rPr lang="en-US" dirty="0" err="1">
                <a:solidFill>
                  <a:schemeClr val="bg1"/>
                </a:solidFill>
              </a:rPr>
              <a:t>medición</a:t>
            </a:r>
            <a:r>
              <a:rPr lang="en-US" dirty="0">
                <a:solidFill>
                  <a:schemeClr val="bg1"/>
                </a:solidFill>
              </a:rPr>
              <a:t> </a:t>
            </a:r>
            <a:r>
              <a:rPr lang="en-US" dirty="0" err="1">
                <a:solidFill>
                  <a:schemeClr val="bg1"/>
                </a:solidFill>
              </a:rPr>
              <a:t>avanzada</a:t>
            </a:r>
            <a:endParaRPr lang="en-US" dirty="0">
              <a:solidFill>
                <a:schemeClr val="bg1"/>
              </a:solidFill>
            </a:endParaRPr>
          </a:p>
        </p:txBody>
      </p:sp>
      <p:sp>
        <p:nvSpPr>
          <p:cNvPr id="58" name="ZoneTexte 57">
            <a:extLst>
              <a:ext uri="{FF2B5EF4-FFF2-40B4-BE49-F238E27FC236}">
                <a16:creationId xmlns:a16="http://schemas.microsoft.com/office/drawing/2014/main" id="{A63AFD7B-11BC-4E37-B188-652E885DE621}"/>
              </a:ext>
            </a:extLst>
          </p:cNvPr>
          <p:cNvSpPr txBox="1"/>
          <p:nvPr/>
        </p:nvSpPr>
        <p:spPr>
          <a:xfrm>
            <a:off x="1213190" y="4025862"/>
            <a:ext cx="3511081" cy="369332"/>
          </a:xfrm>
          <a:prstGeom prst="rect">
            <a:avLst/>
          </a:prstGeom>
          <a:noFill/>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CD58"/>
                </a:solidFill>
                <a:effectLst/>
                <a:uLnTx/>
                <a:uFillTx/>
                <a:latin typeface="Arial Rounded MT Bold" panose="020F0704030504030204" pitchFamily="34" charset="0"/>
                <a:ea typeface="+mn-ea"/>
                <a:cs typeface="+mn-cs"/>
              </a:rPr>
              <a:t>Cargas</a:t>
            </a:r>
            <a:endParaRPr kumimoji="0" lang="en-GB" sz="1800" b="0" i="0" u="none" strike="noStrike" kern="1200" cap="none" spc="0" normalizeH="0" baseline="0" noProof="0" dirty="0">
              <a:ln>
                <a:noFill/>
              </a:ln>
              <a:solidFill>
                <a:srgbClr val="3DCD58"/>
              </a:solidFill>
              <a:effectLst/>
              <a:uLnTx/>
              <a:uFillTx/>
              <a:latin typeface="Arial Rounded MT Bold" panose="020F0704030504030204" pitchFamily="34" charset="0"/>
              <a:ea typeface="+mn-ea"/>
              <a:cs typeface="+mn-cs"/>
            </a:endParaRPr>
          </a:p>
        </p:txBody>
      </p:sp>
      <p:grpSp>
        <p:nvGrpSpPr>
          <p:cNvPr id="59" name="Groupe 58">
            <a:extLst>
              <a:ext uri="{FF2B5EF4-FFF2-40B4-BE49-F238E27FC236}">
                <a16:creationId xmlns:a16="http://schemas.microsoft.com/office/drawing/2014/main" id="{E3DAAF50-9524-427C-A1D2-086816981961}"/>
              </a:ext>
            </a:extLst>
          </p:cNvPr>
          <p:cNvGrpSpPr/>
          <p:nvPr/>
        </p:nvGrpSpPr>
        <p:grpSpPr>
          <a:xfrm>
            <a:off x="198909" y="1436944"/>
            <a:ext cx="866775" cy="2955929"/>
            <a:chOff x="315872" y="1532975"/>
            <a:chExt cx="866775" cy="2746293"/>
          </a:xfrm>
        </p:grpSpPr>
        <p:grpSp>
          <p:nvGrpSpPr>
            <p:cNvPr id="60" name="Groupe 59">
              <a:extLst>
                <a:ext uri="{FF2B5EF4-FFF2-40B4-BE49-F238E27FC236}">
                  <a16:creationId xmlns:a16="http://schemas.microsoft.com/office/drawing/2014/main" id="{F93419E3-43D8-4C31-807E-4317FA002E1B}"/>
                </a:ext>
              </a:extLst>
            </p:cNvPr>
            <p:cNvGrpSpPr/>
            <p:nvPr/>
          </p:nvGrpSpPr>
          <p:grpSpPr>
            <a:xfrm>
              <a:off x="788470" y="1532975"/>
              <a:ext cx="352478" cy="517528"/>
              <a:chOff x="6809163" y="1403674"/>
              <a:chExt cx="390587" cy="573479"/>
            </a:xfrm>
          </p:grpSpPr>
          <p:sp>
            <p:nvSpPr>
              <p:cNvPr id="88" name="Organigramme : Connecteur 87">
                <a:extLst>
                  <a:ext uri="{FF2B5EF4-FFF2-40B4-BE49-F238E27FC236}">
                    <a16:creationId xmlns:a16="http://schemas.microsoft.com/office/drawing/2014/main" id="{428F5B32-3BC8-4456-880A-037EFDE621B0}"/>
                  </a:ext>
                </a:extLst>
              </p:cNvPr>
              <p:cNvSpPr/>
              <p:nvPr/>
            </p:nvSpPr>
            <p:spPr>
              <a:xfrm>
                <a:off x="6809227" y="1403674"/>
                <a:ext cx="390523" cy="375061"/>
              </a:xfrm>
              <a:prstGeom prst="flowChartConnector">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89" name="Organigramme : Connecteur 88">
                <a:extLst>
                  <a:ext uri="{FF2B5EF4-FFF2-40B4-BE49-F238E27FC236}">
                    <a16:creationId xmlns:a16="http://schemas.microsoft.com/office/drawing/2014/main" id="{FB2CC155-EC34-478A-86AB-9017D6CAA592}"/>
                  </a:ext>
                </a:extLst>
              </p:cNvPr>
              <p:cNvSpPr/>
              <p:nvPr/>
            </p:nvSpPr>
            <p:spPr>
              <a:xfrm>
                <a:off x="6809163" y="1602092"/>
                <a:ext cx="390524" cy="375061"/>
              </a:xfrm>
              <a:prstGeom prst="flowChartConnector">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grpSp>
        <p:cxnSp>
          <p:nvCxnSpPr>
            <p:cNvPr id="61" name="Connecteur droit 60">
              <a:extLst>
                <a:ext uri="{FF2B5EF4-FFF2-40B4-BE49-F238E27FC236}">
                  <a16:creationId xmlns:a16="http://schemas.microsoft.com/office/drawing/2014/main" id="{EE810228-CF5B-4C8F-A3C0-ADB5B84480CC}"/>
                </a:ext>
              </a:extLst>
            </p:cNvPr>
            <p:cNvCxnSpPr>
              <a:cxnSpLocks/>
              <a:stCxn id="89" idx="4"/>
            </p:cNvCxnSpPr>
            <p:nvPr/>
          </p:nvCxnSpPr>
          <p:spPr>
            <a:xfrm flipH="1">
              <a:off x="940910" y="2050503"/>
              <a:ext cx="0" cy="345518"/>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2" name="Connecteur droit 61">
              <a:extLst>
                <a:ext uri="{FF2B5EF4-FFF2-40B4-BE49-F238E27FC236}">
                  <a16:creationId xmlns:a16="http://schemas.microsoft.com/office/drawing/2014/main" id="{FDA7F2A3-4132-4E40-893F-A0F6ABA627DD}"/>
                </a:ext>
              </a:extLst>
            </p:cNvPr>
            <p:cNvCxnSpPr>
              <a:cxnSpLocks/>
            </p:cNvCxnSpPr>
            <p:nvPr/>
          </p:nvCxnSpPr>
          <p:spPr>
            <a:xfrm>
              <a:off x="930277" y="2621821"/>
              <a:ext cx="0" cy="305905"/>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3" name="Connecteur droit 62">
              <a:extLst>
                <a:ext uri="{FF2B5EF4-FFF2-40B4-BE49-F238E27FC236}">
                  <a16:creationId xmlns:a16="http://schemas.microsoft.com/office/drawing/2014/main" id="{0032E280-F2B3-452F-8ACD-1A73B7CD41C6}"/>
                </a:ext>
              </a:extLst>
            </p:cNvPr>
            <p:cNvCxnSpPr>
              <a:cxnSpLocks/>
            </p:cNvCxnSpPr>
            <p:nvPr/>
          </p:nvCxnSpPr>
          <p:spPr>
            <a:xfrm>
              <a:off x="777877" y="2454132"/>
              <a:ext cx="152400" cy="167689"/>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Connecteur droit 63">
              <a:extLst>
                <a:ext uri="{FF2B5EF4-FFF2-40B4-BE49-F238E27FC236}">
                  <a16:creationId xmlns:a16="http://schemas.microsoft.com/office/drawing/2014/main" id="{0C1344DB-517B-4793-930B-1B1B09824E46}"/>
                </a:ext>
              </a:extLst>
            </p:cNvPr>
            <p:cNvCxnSpPr>
              <a:cxnSpLocks/>
            </p:cNvCxnSpPr>
            <p:nvPr/>
          </p:nvCxnSpPr>
          <p:spPr>
            <a:xfrm flipH="1">
              <a:off x="750847" y="2933167"/>
              <a:ext cx="356641" cy="0"/>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5" name="Connecteur droit 64">
              <a:extLst>
                <a:ext uri="{FF2B5EF4-FFF2-40B4-BE49-F238E27FC236}">
                  <a16:creationId xmlns:a16="http://schemas.microsoft.com/office/drawing/2014/main" id="{243B4058-3F79-4285-8795-2696FCA49E49}"/>
                </a:ext>
              </a:extLst>
            </p:cNvPr>
            <p:cNvCxnSpPr>
              <a:cxnSpLocks/>
            </p:cNvCxnSpPr>
            <p:nvPr/>
          </p:nvCxnSpPr>
          <p:spPr>
            <a:xfrm>
              <a:off x="674648" y="3184067"/>
              <a:ext cx="76200" cy="98761"/>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6" name="Connecteur droit 65">
              <a:extLst>
                <a:ext uri="{FF2B5EF4-FFF2-40B4-BE49-F238E27FC236}">
                  <a16:creationId xmlns:a16="http://schemas.microsoft.com/office/drawing/2014/main" id="{413B867C-7AC7-4AE1-ADB2-4AE817E21BB9}"/>
                </a:ext>
              </a:extLst>
            </p:cNvPr>
            <p:cNvCxnSpPr>
              <a:cxnSpLocks/>
            </p:cNvCxnSpPr>
            <p:nvPr/>
          </p:nvCxnSpPr>
          <p:spPr>
            <a:xfrm>
              <a:off x="750847" y="2930013"/>
              <a:ext cx="3175" cy="193819"/>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8" name="Connecteur droit 67">
              <a:extLst>
                <a:ext uri="{FF2B5EF4-FFF2-40B4-BE49-F238E27FC236}">
                  <a16:creationId xmlns:a16="http://schemas.microsoft.com/office/drawing/2014/main" id="{21448952-2BDB-4D28-9F2D-3B430240110A}"/>
                </a:ext>
              </a:extLst>
            </p:cNvPr>
            <p:cNvCxnSpPr>
              <a:cxnSpLocks/>
            </p:cNvCxnSpPr>
            <p:nvPr/>
          </p:nvCxnSpPr>
          <p:spPr>
            <a:xfrm>
              <a:off x="750848" y="3285389"/>
              <a:ext cx="3175" cy="382055"/>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9" name="Connecteur droit 68">
              <a:extLst>
                <a:ext uri="{FF2B5EF4-FFF2-40B4-BE49-F238E27FC236}">
                  <a16:creationId xmlns:a16="http://schemas.microsoft.com/office/drawing/2014/main" id="{B1FBF420-8EA4-4618-9547-3AC2F7AFCAA5}"/>
                </a:ext>
              </a:extLst>
            </p:cNvPr>
            <p:cNvCxnSpPr>
              <a:cxnSpLocks/>
            </p:cNvCxnSpPr>
            <p:nvPr/>
          </p:nvCxnSpPr>
          <p:spPr>
            <a:xfrm flipH="1">
              <a:off x="460335" y="3670169"/>
              <a:ext cx="581025" cy="0"/>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3" name="Connecteur droit 72">
              <a:extLst>
                <a:ext uri="{FF2B5EF4-FFF2-40B4-BE49-F238E27FC236}">
                  <a16:creationId xmlns:a16="http://schemas.microsoft.com/office/drawing/2014/main" id="{906AE57F-A7E2-41E1-9D6C-D91456C9C390}"/>
                </a:ext>
              </a:extLst>
            </p:cNvPr>
            <p:cNvCxnSpPr>
              <a:cxnSpLocks/>
            </p:cNvCxnSpPr>
            <p:nvPr/>
          </p:nvCxnSpPr>
          <p:spPr>
            <a:xfrm>
              <a:off x="457160" y="3674648"/>
              <a:ext cx="3175" cy="304405"/>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4" name="Connecteur droit 73">
              <a:extLst>
                <a:ext uri="{FF2B5EF4-FFF2-40B4-BE49-F238E27FC236}">
                  <a16:creationId xmlns:a16="http://schemas.microsoft.com/office/drawing/2014/main" id="{3B5B4C3B-E5DB-4213-9EB2-783395FC57D1}"/>
                </a:ext>
              </a:extLst>
            </p:cNvPr>
            <p:cNvCxnSpPr>
              <a:cxnSpLocks/>
            </p:cNvCxnSpPr>
            <p:nvPr/>
          </p:nvCxnSpPr>
          <p:spPr>
            <a:xfrm>
              <a:off x="1041360" y="3674648"/>
              <a:ext cx="3175" cy="304405"/>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77" name="Organigramme : Connecteur 76">
              <a:extLst>
                <a:ext uri="{FF2B5EF4-FFF2-40B4-BE49-F238E27FC236}">
                  <a16:creationId xmlns:a16="http://schemas.microsoft.com/office/drawing/2014/main" id="{FD5D2C40-C900-4205-B65E-48B2C86CF5E6}"/>
                </a:ext>
              </a:extLst>
            </p:cNvPr>
            <p:cNvSpPr/>
            <p:nvPr/>
          </p:nvSpPr>
          <p:spPr>
            <a:xfrm>
              <a:off x="315872" y="4010755"/>
              <a:ext cx="282575" cy="266700"/>
            </a:xfrm>
            <a:prstGeom prst="flowChartConnector">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81" name="ZoneTexte 80">
              <a:extLst>
                <a:ext uri="{FF2B5EF4-FFF2-40B4-BE49-F238E27FC236}">
                  <a16:creationId xmlns:a16="http://schemas.microsoft.com/office/drawing/2014/main" id="{29D8CF3C-5D9F-4278-B6B4-EB8B6B1CCB34}"/>
                </a:ext>
              </a:extLst>
            </p:cNvPr>
            <p:cNvSpPr txBox="1"/>
            <p:nvPr/>
          </p:nvSpPr>
          <p:spPr>
            <a:xfrm>
              <a:off x="315872" y="4020994"/>
              <a:ext cx="176212" cy="246221"/>
            </a:xfrm>
            <a:prstGeom prst="rect">
              <a:avLst/>
            </a:prstGeom>
            <a:noFill/>
            <a:ln>
              <a:noFill/>
            </a:ln>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white"/>
                  </a:solidFill>
                  <a:effectLst/>
                  <a:uLnTx/>
                  <a:uFillTx/>
                  <a:latin typeface="Arial"/>
                  <a:ea typeface="+mn-ea"/>
                  <a:cs typeface="+mn-cs"/>
                </a:rPr>
                <a:t>M</a:t>
              </a:r>
            </a:p>
          </p:txBody>
        </p:sp>
        <p:sp>
          <p:nvSpPr>
            <p:cNvPr id="82" name="Organigramme : Connecteur 81">
              <a:extLst>
                <a:ext uri="{FF2B5EF4-FFF2-40B4-BE49-F238E27FC236}">
                  <a16:creationId xmlns:a16="http://schemas.microsoft.com/office/drawing/2014/main" id="{4737F38D-92F2-4163-AE44-55D1080518A1}"/>
                </a:ext>
              </a:extLst>
            </p:cNvPr>
            <p:cNvSpPr/>
            <p:nvPr/>
          </p:nvSpPr>
          <p:spPr>
            <a:xfrm>
              <a:off x="900072" y="4012568"/>
              <a:ext cx="282575" cy="266700"/>
            </a:xfrm>
            <a:prstGeom prst="flowChartConnector">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83" name="ZoneTexte 82">
              <a:extLst>
                <a:ext uri="{FF2B5EF4-FFF2-40B4-BE49-F238E27FC236}">
                  <a16:creationId xmlns:a16="http://schemas.microsoft.com/office/drawing/2014/main" id="{D55765D6-13A5-4767-8486-C24767B3055B}"/>
                </a:ext>
              </a:extLst>
            </p:cNvPr>
            <p:cNvSpPr txBox="1"/>
            <p:nvPr/>
          </p:nvSpPr>
          <p:spPr>
            <a:xfrm>
              <a:off x="900072" y="4022807"/>
              <a:ext cx="176212" cy="246221"/>
            </a:xfrm>
            <a:prstGeom prst="rect">
              <a:avLst/>
            </a:prstGeom>
            <a:noFill/>
            <a:ln>
              <a:noFill/>
            </a:ln>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white"/>
                  </a:solidFill>
                  <a:effectLst/>
                  <a:uLnTx/>
                  <a:uFillTx/>
                  <a:latin typeface="Arial"/>
                  <a:ea typeface="+mn-ea"/>
                  <a:cs typeface="+mn-cs"/>
                </a:rPr>
                <a:t>M</a:t>
              </a:r>
            </a:p>
          </p:txBody>
        </p:sp>
      </p:grpSp>
      <p:sp>
        <p:nvSpPr>
          <p:cNvPr id="90" name="ZoneTexte 89">
            <a:extLst>
              <a:ext uri="{FF2B5EF4-FFF2-40B4-BE49-F238E27FC236}">
                <a16:creationId xmlns:a16="http://schemas.microsoft.com/office/drawing/2014/main" id="{0387823D-4C47-409F-8F67-2F573E0E631A}"/>
              </a:ext>
            </a:extLst>
          </p:cNvPr>
          <p:cNvSpPr txBox="1"/>
          <p:nvPr/>
        </p:nvSpPr>
        <p:spPr>
          <a:xfrm>
            <a:off x="1181494" y="1345090"/>
            <a:ext cx="1985686" cy="369332"/>
          </a:xfrm>
          <a:prstGeom prst="rect">
            <a:avLst/>
          </a:prstGeom>
          <a:noFill/>
        </p:spPr>
        <p:txBody>
          <a:bodyPr wrap="square" rtlCol="0">
            <a:spAutoFit/>
          </a:bodyPr>
          <a:lstStyle>
            <a:defPPr>
              <a:defRPr lang="en-US"/>
            </a:defPPr>
            <a:lvl1pPr>
              <a:defRPr>
                <a:solidFill>
                  <a:schemeClr val="tx2"/>
                </a:solidFill>
                <a:latin typeface="Arial Rounded MT Bold" panose="020F0704030504030204" pitchFamily="34" charset="0"/>
              </a:defRPr>
            </a:lvl1p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CD58"/>
                </a:solidFill>
                <a:effectLst/>
                <a:uLnTx/>
                <a:uFillTx/>
                <a:latin typeface="Arial Rounded MT Bold" panose="020F0704030504030204" pitchFamily="34" charset="0"/>
                <a:ea typeface="+mn-ea"/>
                <a:cs typeface="+mn-cs"/>
              </a:rPr>
              <a:t>Tablero</a:t>
            </a:r>
            <a:r>
              <a:rPr kumimoji="0" lang="en-GB" sz="1800" b="0" i="0" u="none" strike="noStrike" kern="1200" cap="none" spc="0" normalizeH="0" baseline="0" noProof="0" dirty="0">
                <a:ln>
                  <a:noFill/>
                </a:ln>
                <a:solidFill>
                  <a:srgbClr val="3DCD58"/>
                </a:solidFill>
                <a:effectLst/>
                <a:uLnTx/>
                <a:uFillTx/>
                <a:latin typeface="Arial Rounded MT Bold" panose="020F0704030504030204" pitchFamily="34" charset="0"/>
                <a:ea typeface="+mn-ea"/>
                <a:cs typeface="+mn-cs"/>
              </a:rPr>
              <a:t> MT</a:t>
            </a:r>
          </a:p>
        </p:txBody>
      </p:sp>
      <p:sp>
        <p:nvSpPr>
          <p:cNvPr id="91" name="ZoneTexte 90">
            <a:extLst>
              <a:ext uri="{FF2B5EF4-FFF2-40B4-BE49-F238E27FC236}">
                <a16:creationId xmlns:a16="http://schemas.microsoft.com/office/drawing/2014/main" id="{B4DA9941-74A5-49EF-B273-87B48DFA5FF0}"/>
              </a:ext>
            </a:extLst>
          </p:cNvPr>
          <p:cNvSpPr txBox="1"/>
          <p:nvPr/>
        </p:nvSpPr>
        <p:spPr>
          <a:xfrm>
            <a:off x="1181494" y="2231592"/>
            <a:ext cx="1664285" cy="646331"/>
          </a:xfrm>
          <a:prstGeom prst="rect">
            <a:avLst/>
          </a:prstGeom>
          <a:noFill/>
        </p:spPr>
        <p:txBody>
          <a:bodyPr wrap="square" rtlCol="0">
            <a:spAutoFit/>
          </a:bodyPr>
          <a:lstStyle>
            <a:defPPr>
              <a:defRPr lang="en-US"/>
            </a:defPPr>
            <a:lvl1pPr>
              <a:defRPr>
                <a:solidFill>
                  <a:schemeClr val="tx2"/>
                </a:solidFill>
                <a:latin typeface="Arial Rounded MT Bold" panose="020F0704030504030204" pitchFamily="34" charset="0"/>
              </a:defRPr>
            </a:lvl1p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CD58"/>
                </a:solidFill>
                <a:effectLst/>
                <a:uLnTx/>
                <a:uFillTx/>
                <a:latin typeface="Arial Rounded MT Bold" panose="020F0704030504030204" pitchFamily="34" charset="0"/>
                <a:ea typeface="+mn-ea"/>
                <a:cs typeface="+mn-cs"/>
              </a:rPr>
              <a:t>Tablero</a:t>
            </a:r>
            <a:r>
              <a:rPr kumimoji="0" lang="en-GB" sz="1800" b="0" i="0" u="none" strike="noStrike" kern="1200" cap="none" spc="0" normalizeH="0" baseline="0" noProof="0" dirty="0">
                <a:ln>
                  <a:noFill/>
                </a:ln>
                <a:solidFill>
                  <a:srgbClr val="3DCD58"/>
                </a:solidFill>
                <a:effectLst/>
                <a:uLnTx/>
                <a:uFillTx/>
                <a:latin typeface="Arial Rounded MT Bold" panose="020F0704030504030204" pitchFamily="34" charset="0"/>
                <a:ea typeface="+mn-ea"/>
                <a:cs typeface="+mn-cs"/>
              </a:rPr>
              <a:t> principal  BT</a:t>
            </a:r>
          </a:p>
        </p:txBody>
      </p:sp>
      <p:sp>
        <p:nvSpPr>
          <p:cNvPr id="92" name="ZoneTexte 91">
            <a:extLst>
              <a:ext uri="{FF2B5EF4-FFF2-40B4-BE49-F238E27FC236}">
                <a16:creationId xmlns:a16="http://schemas.microsoft.com/office/drawing/2014/main" id="{1B63C35A-41F1-4C89-8BB3-AD0BF4D91D9E}"/>
              </a:ext>
            </a:extLst>
          </p:cNvPr>
          <p:cNvSpPr txBox="1"/>
          <p:nvPr/>
        </p:nvSpPr>
        <p:spPr>
          <a:xfrm>
            <a:off x="1181494" y="3118094"/>
            <a:ext cx="1978433" cy="646331"/>
          </a:xfrm>
          <a:prstGeom prst="rect">
            <a:avLst/>
          </a:prstGeom>
          <a:noFill/>
        </p:spPr>
        <p:txBody>
          <a:bodyPr wrap="square" rtlCol="0">
            <a:spAutoFit/>
          </a:bodyPr>
          <a:lstStyle>
            <a:defPPr>
              <a:defRPr lang="en-US"/>
            </a:defPPr>
            <a:lvl1pPr>
              <a:defRPr>
                <a:solidFill>
                  <a:schemeClr val="tx2"/>
                </a:solidFill>
                <a:latin typeface="Arial Rounded MT Bold" panose="020F0704030504030204" pitchFamily="34" charset="0"/>
              </a:defRPr>
            </a:lvl1p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CD58"/>
                </a:solidFill>
                <a:effectLst/>
                <a:uLnTx/>
                <a:uFillTx/>
                <a:latin typeface="Arial Rounded MT Bold" panose="020F0704030504030204" pitchFamily="34" charset="0"/>
                <a:ea typeface="+mn-ea"/>
                <a:cs typeface="+mn-cs"/>
              </a:rPr>
              <a:t>Tableros</a:t>
            </a:r>
            <a:r>
              <a:rPr kumimoji="0" lang="en-GB" sz="1800" b="0" i="0" u="none" strike="noStrike" kern="1200" cap="none" spc="0" normalizeH="0" baseline="0" noProof="0" dirty="0">
                <a:ln>
                  <a:noFill/>
                </a:ln>
                <a:solidFill>
                  <a:srgbClr val="3DCD58"/>
                </a:solidFill>
                <a:effectLst/>
                <a:uLnTx/>
                <a:uFillTx/>
                <a:latin typeface="Arial Rounded MT Bold" panose="020F0704030504030204" pitchFamily="34" charset="0"/>
                <a:ea typeface="+mn-ea"/>
                <a:cs typeface="+mn-cs"/>
              </a:rPr>
              <a:t> de </a:t>
            </a:r>
            <a:r>
              <a:rPr kumimoji="0" lang="en-GB" sz="1800" b="0" i="0" u="none" strike="noStrike" kern="1200" cap="none" spc="0" normalizeH="0" baseline="0" noProof="0" dirty="0" err="1">
                <a:ln>
                  <a:noFill/>
                </a:ln>
                <a:solidFill>
                  <a:srgbClr val="3DCD58"/>
                </a:solidFill>
                <a:effectLst/>
                <a:uLnTx/>
                <a:uFillTx/>
                <a:latin typeface="Arial Rounded MT Bold" panose="020F0704030504030204" pitchFamily="34" charset="0"/>
                <a:ea typeface="+mn-ea"/>
                <a:cs typeface="+mn-cs"/>
              </a:rPr>
              <a:t>Distribución</a:t>
            </a:r>
            <a:endParaRPr kumimoji="0" lang="en-GB" sz="1800" b="0" i="0" u="none" strike="noStrike" kern="1200" cap="none" spc="0" normalizeH="0" baseline="0" noProof="0" dirty="0">
              <a:ln>
                <a:noFill/>
              </a:ln>
              <a:solidFill>
                <a:srgbClr val="3DCD58"/>
              </a:solidFill>
              <a:effectLst/>
              <a:uLnTx/>
              <a:uFillTx/>
              <a:latin typeface="Arial Rounded MT Bold" panose="020F0704030504030204" pitchFamily="34" charset="0"/>
              <a:ea typeface="+mn-ea"/>
              <a:cs typeface="+mn-cs"/>
            </a:endParaRPr>
          </a:p>
        </p:txBody>
      </p:sp>
      <p:sp>
        <p:nvSpPr>
          <p:cNvPr id="93" name="Rectangle : coins arrondis 92">
            <a:extLst>
              <a:ext uri="{FF2B5EF4-FFF2-40B4-BE49-F238E27FC236}">
                <a16:creationId xmlns:a16="http://schemas.microsoft.com/office/drawing/2014/main" id="{3FB0F418-8E83-4745-9BCF-77FD81B96C87}"/>
              </a:ext>
            </a:extLst>
          </p:cNvPr>
          <p:cNvSpPr/>
          <p:nvPr/>
        </p:nvSpPr>
        <p:spPr>
          <a:xfrm>
            <a:off x="6728356" y="3851392"/>
            <a:ext cx="2226619" cy="720000"/>
          </a:xfrm>
          <a:prstGeom prst="roundRect">
            <a:avLst>
              <a:gd name="adj" fmla="val 285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4" name="Rectangle : coins arrondis 93">
            <a:extLst>
              <a:ext uri="{FF2B5EF4-FFF2-40B4-BE49-F238E27FC236}">
                <a16:creationId xmlns:a16="http://schemas.microsoft.com/office/drawing/2014/main" id="{E16F617D-6040-4C6E-BA60-7DE341F2C113}"/>
              </a:ext>
            </a:extLst>
          </p:cNvPr>
          <p:cNvSpPr/>
          <p:nvPr/>
        </p:nvSpPr>
        <p:spPr>
          <a:xfrm>
            <a:off x="6731941" y="3023450"/>
            <a:ext cx="2221599" cy="720000"/>
          </a:xfrm>
          <a:prstGeom prst="roundRect">
            <a:avLst>
              <a:gd name="adj" fmla="val 285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5" name="Rectangle : coins arrondis 94">
            <a:extLst>
              <a:ext uri="{FF2B5EF4-FFF2-40B4-BE49-F238E27FC236}">
                <a16:creationId xmlns:a16="http://schemas.microsoft.com/office/drawing/2014/main" id="{B69B815F-D307-42CA-B65A-2E6CE7DF664E}"/>
              </a:ext>
            </a:extLst>
          </p:cNvPr>
          <p:cNvSpPr/>
          <p:nvPr/>
        </p:nvSpPr>
        <p:spPr>
          <a:xfrm>
            <a:off x="6731941" y="2155521"/>
            <a:ext cx="2221599" cy="720000"/>
          </a:xfrm>
          <a:prstGeom prst="roundRect">
            <a:avLst>
              <a:gd name="adj" fmla="val 285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7" name="Rectangle : coins arrondis 96">
            <a:extLst>
              <a:ext uri="{FF2B5EF4-FFF2-40B4-BE49-F238E27FC236}">
                <a16:creationId xmlns:a16="http://schemas.microsoft.com/office/drawing/2014/main" id="{FBAF9248-8250-47FB-9837-37AEA2BC2F2E}"/>
              </a:ext>
            </a:extLst>
          </p:cNvPr>
          <p:cNvSpPr/>
          <p:nvPr/>
        </p:nvSpPr>
        <p:spPr>
          <a:xfrm>
            <a:off x="6728356" y="1326543"/>
            <a:ext cx="2226619" cy="720000"/>
          </a:xfrm>
          <a:prstGeom prst="roundRect">
            <a:avLst>
              <a:gd name="adj" fmla="val 285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7" name="Rectangle à coins arrondis 9">
            <a:extLst>
              <a:ext uri="{FF2B5EF4-FFF2-40B4-BE49-F238E27FC236}">
                <a16:creationId xmlns:a16="http://schemas.microsoft.com/office/drawing/2014/main" id="{A7EB202B-02A8-4163-AB1B-A250BD7F9620}"/>
              </a:ext>
            </a:extLst>
          </p:cNvPr>
          <p:cNvSpPr>
            <a:spLocks noChangeArrowheads="1"/>
          </p:cNvSpPr>
          <p:nvPr/>
        </p:nvSpPr>
        <p:spPr bwMode="auto">
          <a:xfrm>
            <a:off x="5513118" y="108706"/>
            <a:ext cx="3497549" cy="361535"/>
          </a:xfrm>
          <a:prstGeom prst="roundRect">
            <a:avLst>
              <a:gd name="adj" fmla="val 3889"/>
            </a:avLst>
          </a:prstGeom>
          <a:solidFill>
            <a:schemeClr val="bg1">
              <a:lumMod val="95000"/>
            </a:schemeClr>
          </a:solidFill>
          <a:ln w="12700">
            <a:noFill/>
            <a:round/>
            <a:headEnd type="none" w="sm" len="sm"/>
            <a:tailEnd type="none" w="sm" len="sm"/>
          </a:ln>
        </p:spPr>
        <p:txBody>
          <a:bodyPr/>
          <a:lstStyle/>
          <a:p>
            <a:pPr marL="0" marR="0" lvl="0" indent="0" algn="ctr" defTabSz="457143"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err="1">
                <a:ln>
                  <a:noFill/>
                </a:ln>
                <a:solidFill>
                  <a:prstClr val="black"/>
                </a:solidFill>
                <a:effectLst/>
                <a:uLnTx/>
                <a:uFillTx/>
                <a:latin typeface="Arial"/>
                <a:ea typeface="+mn-ea"/>
                <a:cs typeface="+mn-cs"/>
              </a:rPr>
              <a:t>Edificios</a:t>
            </a:r>
            <a:r>
              <a:rPr kumimoji="0" lang="en-GB" sz="1400" b="1" i="0" u="sng" strike="noStrike" kern="1200" cap="none" spc="0" normalizeH="0" baseline="0" noProof="0" dirty="0">
                <a:ln>
                  <a:noFill/>
                </a:ln>
                <a:solidFill>
                  <a:prstClr val="black"/>
                </a:solidFill>
                <a:effectLst/>
                <a:uLnTx/>
                <a:uFillTx/>
                <a:latin typeface="Arial"/>
                <a:ea typeface="+mn-ea"/>
                <a:cs typeface="+mn-cs"/>
              </a:rPr>
              <a:t> </a:t>
            </a:r>
            <a:r>
              <a:rPr kumimoji="0" lang="en-GB" sz="1400" b="1" i="0" u="sng" strike="noStrike" kern="1200" cap="none" spc="0" normalizeH="0" baseline="0" noProof="0" dirty="0" err="1">
                <a:ln>
                  <a:noFill/>
                </a:ln>
                <a:solidFill>
                  <a:prstClr val="black"/>
                </a:solidFill>
                <a:effectLst/>
                <a:uLnTx/>
                <a:uFillTx/>
                <a:latin typeface="Arial"/>
                <a:ea typeface="+mn-ea"/>
                <a:cs typeface="+mn-cs"/>
              </a:rPr>
              <a:t>criticos</a:t>
            </a:r>
            <a:r>
              <a:rPr kumimoji="0" lang="en-GB" sz="1200" b="0" i="1" u="none" strike="noStrike" kern="1200" cap="none" spc="0" normalizeH="0" baseline="0" noProof="0" dirty="0">
                <a:ln>
                  <a:noFill/>
                </a:ln>
                <a:solidFill>
                  <a:prstClr val="black"/>
                </a:solidFill>
                <a:effectLst/>
                <a:uLnTx/>
                <a:uFillTx/>
                <a:latin typeface="Arial"/>
                <a:ea typeface="+mn-ea"/>
                <a:cs typeface="+mn-cs"/>
              </a:rPr>
              <a:t>.</a:t>
            </a:r>
            <a:endParaRPr kumimoji="0" lang="en-GB" sz="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457143"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black"/>
              </a:solidFill>
              <a:effectLst/>
              <a:uLnTx/>
              <a:uFillTx/>
              <a:latin typeface="Arial"/>
              <a:ea typeface="+mn-ea"/>
              <a:cs typeface="+mn-cs"/>
            </a:endParaRPr>
          </a:p>
        </p:txBody>
      </p:sp>
      <p:sp>
        <p:nvSpPr>
          <p:cNvPr id="100" name="ZoneTexte 99">
            <a:extLst>
              <a:ext uri="{FF2B5EF4-FFF2-40B4-BE49-F238E27FC236}">
                <a16:creationId xmlns:a16="http://schemas.microsoft.com/office/drawing/2014/main" id="{44839B33-6B49-447D-AD3A-2C2708DD9001}"/>
              </a:ext>
            </a:extLst>
          </p:cNvPr>
          <p:cNvSpPr txBox="1"/>
          <p:nvPr/>
        </p:nvSpPr>
        <p:spPr>
          <a:xfrm>
            <a:off x="3265235" y="1054274"/>
            <a:ext cx="2840321" cy="307777"/>
          </a:xfrm>
          <a:prstGeom prst="rect">
            <a:avLst/>
          </a:prstGeom>
          <a:noFill/>
        </p:spPr>
        <p:txBody>
          <a:bodyPr wrap="square" rtlCol="0">
            <a:spAutoFit/>
          </a:bodyPr>
          <a:lstStyle>
            <a:defPPr>
              <a:defRPr lang="en-US"/>
            </a:defPPr>
            <a:lvl1pPr>
              <a:defRPr>
                <a:solidFill>
                  <a:schemeClr val="tx2"/>
                </a:solidFill>
                <a:latin typeface="Arial Rounded MT Bold" panose="020F0704030504030204" pitchFamily="34" charset="0"/>
              </a:defRPr>
            </a:lvl1pP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prstClr val="white"/>
                </a:solidFill>
                <a:effectLst/>
                <a:uLnTx/>
                <a:uFillTx/>
                <a:latin typeface="Arial Rounded MT Bold" panose="020F0704030504030204" pitchFamily="34" charset="0"/>
                <a:ea typeface="+mn-ea"/>
                <a:cs typeface="+mn-cs"/>
              </a:rPr>
              <a:t>Necesidades</a:t>
            </a:r>
            <a:r>
              <a:rPr kumimoji="0" lang="en-GB" sz="14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 del </a:t>
            </a:r>
            <a:r>
              <a:rPr kumimoji="0" lang="en-GB" sz="1400" b="0" i="0" u="none" strike="noStrike" kern="1200" cap="none" spc="0" normalizeH="0" baseline="0" noProof="0" dirty="0" err="1">
                <a:ln>
                  <a:noFill/>
                </a:ln>
                <a:solidFill>
                  <a:prstClr val="white"/>
                </a:solidFill>
                <a:effectLst/>
                <a:uLnTx/>
                <a:uFillTx/>
                <a:latin typeface="Arial Rounded MT Bold" panose="020F0704030504030204" pitchFamily="34" charset="0"/>
                <a:ea typeface="+mn-ea"/>
                <a:cs typeface="+mn-cs"/>
              </a:rPr>
              <a:t>cliente</a:t>
            </a:r>
            <a:endParaRPr kumimoji="0" lang="en-GB" sz="14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endParaRPr>
          </a:p>
        </p:txBody>
      </p:sp>
      <p:sp>
        <p:nvSpPr>
          <p:cNvPr id="111" name="ZoneTexte 110">
            <a:extLst>
              <a:ext uri="{FF2B5EF4-FFF2-40B4-BE49-F238E27FC236}">
                <a16:creationId xmlns:a16="http://schemas.microsoft.com/office/drawing/2014/main" id="{528E26EB-A75B-435A-B596-875F2BCA83EA}"/>
              </a:ext>
            </a:extLst>
          </p:cNvPr>
          <p:cNvSpPr txBox="1"/>
          <p:nvPr/>
        </p:nvSpPr>
        <p:spPr>
          <a:xfrm>
            <a:off x="6859839" y="1056674"/>
            <a:ext cx="1985686" cy="307777"/>
          </a:xfrm>
          <a:prstGeom prst="rect">
            <a:avLst/>
          </a:prstGeom>
          <a:noFill/>
        </p:spPr>
        <p:txBody>
          <a:bodyPr wrap="square" rtlCol="0">
            <a:spAutoFit/>
          </a:bodyPr>
          <a:lstStyle>
            <a:defPPr>
              <a:defRPr lang="en-US"/>
            </a:defPPr>
            <a:lvl1pPr>
              <a:defRPr>
                <a:solidFill>
                  <a:schemeClr val="tx2"/>
                </a:solidFill>
                <a:latin typeface="Arial Rounded MT Bold" panose="020F0704030504030204" pitchFamily="34" charset="0"/>
              </a:defRPr>
            </a:lvl1pP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Metering Offer</a:t>
            </a:r>
          </a:p>
        </p:txBody>
      </p:sp>
      <p:grpSp>
        <p:nvGrpSpPr>
          <p:cNvPr id="10" name="Groupe 9">
            <a:extLst>
              <a:ext uri="{FF2B5EF4-FFF2-40B4-BE49-F238E27FC236}">
                <a16:creationId xmlns:a16="http://schemas.microsoft.com/office/drawing/2014/main" id="{2722A341-016E-4F13-A478-D0C2D2DD5481}"/>
              </a:ext>
            </a:extLst>
          </p:cNvPr>
          <p:cNvGrpSpPr/>
          <p:nvPr/>
        </p:nvGrpSpPr>
        <p:grpSpPr>
          <a:xfrm>
            <a:off x="3282301" y="1353537"/>
            <a:ext cx="5677616" cy="708764"/>
            <a:chOff x="3282301" y="1353537"/>
            <a:chExt cx="5677616" cy="708764"/>
          </a:xfrm>
        </p:grpSpPr>
        <p:sp>
          <p:nvSpPr>
            <p:cNvPr id="42" name="Rectangle à coins arrondis 22">
              <a:extLst>
                <a:ext uri="{FF2B5EF4-FFF2-40B4-BE49-F238E27FC236}">
                  <a16:creationId xmlns:a16="http://schemas.microsoft.com/office/drawing/2014/main" id="{FFD84241-2E71-443C-B4ED-AD03DD31F9B3}"/>
                </a:ext>
              </a:extLst>
            </p:cNvPr>
            <p:cNvSpPr>
              <a:spLocks noChangeArrowheads="1"/>
            </p:cNvSpPr>
            <p:nvPr/>
          </p:nvSpPr>
          <p:spPr bwMode="auto">
            <a:xfrm>
              <a:off x="3282301" y="1353537"/>
              <a:ext cx="3348000" cy="189698"/>
            </a:xfrm>
            <a:prstGeom prst="roundRect">
              <a:avLst>
                <a:gd name="adj" fmla="val 16667"/>
              </a:avLst>
            </a:prstGeom>
            <a:solidFill>
              <a:srgbClr val="E47F00"/>
            </a:solidFill>
            <a:ln w="12700">
              <a:noFill/>
              <a:round/>
              <a:headEnd type="none" w="sm" len="sm"/>
              <a:tailEnd type="none" w="sm" len="sm"/>
            </a:ln>
          </p:spPr>
          <p:txBody>
            <a:bodyPr anchor="ctr"/>
            <a:lstStyle/>
            <a:p>
              <a:pPr marL="0" marR="0" lvl="0" indent="0" algn="l" defTabSz="457143"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err="1">
                  <a:ln>
                    <a:noFill/>
                  </a:ln>
                  <a:solidFill>
                    <a:prstClr val="white"/>
                  </a:solidFill>
                  <a:effectLst/>
                  <a:uLnTx/>
                  <a:uFillTx/>
                  <a:latin typeface="Arial"/>
                  <a:ea typeface="+mn-ea"/>
                  <a:cs typeface="+mn-cs"/>
                </a:rPr>
                <a:t>Facturación</a:t>
              </a:r>
              <a:r>
                <a:rPr kumimoji="0" lang="en-GB" sz="800" b="1" i="0" u="none" strike="noStrike" kern="1200" cap="none" spc="0" normalizeH="0" baseline="0" noProof="0" dirty="0">
                  <a:ln>
                    <a:noFill/>
                  </a:ln>
                  <a:solidFill>
                    <a:prstClr val="white"/>
                  </a:solidFill>
                  <a:effectLst/>
                  <a:uLnTx/>
                  <a:uFillTx/>
                  <a:latin typeface="Arial"/>
                  <a:ea typeface="+mn-ea"/>
                  <a:cs typeface="+mn-cs"/>
                </a:rPr>
                <a:t>, PUE (Data Centers)</a:t>
              </a:r>
            </a:p>
          </p:txBody>
        </p:sp>
        <p:sp>
          <p:nvSpPr>
            <p:cNvPr id="43" name="Rectangle à coins arrondis 31">
              <a:extLst>
                <a:ext uri="{FF2B5EF4-FFF2-40B4-BE49-F238E27FC236}">
                  <a16:creationId xmlns:a16="http://schemas.microsoft.com/office/drawing/2014/main" id="{2896A000-253B-48F5-B1C6-A6B4274801EE}"/>
                </a:ext>
              </a:extLst>
            </p:cNvPr>
            <p:cNvSpPr>
              <a:spLocks noChangeArrowheads="1"/>
            </p:cNvSpPr>
            <p:nvPr/>
          </p:nvSpPr>
          <p:spPr bwMode="auto">
            <a:xfrm>
              <a:off x="3282301" y="1567453"/>
              <a:ext cx="3348000" cy="189698"/>
            </a:xfrm>
            <a:prstGeom prst="roundRect">
              <a:avLst>
                <a:gd name="adj" fmla="val 16667"/>
              </a:avLst>
            </a:prstGeom>
            <a:solidFill>
              <a:srgbClr val="42B4E6"/>
            </a:solidFill>
            <a:ln w="12700">
              <a:noFill/>
              <a:round/>
              <a:headEnd type="none" w="sm" len="sm"/>
              <a:tailEnd type="none" w="sm" len="sm"/>
            </a:ln>
          </p:spPr>
          <p:txBody>
            <a:bodyPr anchor="ctr"/>
            <a:lstStyle/>
            <a:p>
              <a:pPr marL="0" marR="0" lvl="0" indent="0" algn="l" defTabSz="45714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err="1">
                  <a:ln>
                    <a:noFill/>
                  </a:ln>
                  <a:solidFill>
                    <a:prstClr val="white"/>
                  </a:solidFill>
                  <a:effectLst/>
                  <a:uLnTx/>
                  <a:uFillTx/>
                  <a:latin typeface="Arial"/>
                  <a:ea typeface="+mn-ea"/>
                  <a:cs typeface="+mn-cs"/>
                </a:rPr>
                <a:t>Gestión</a:t>
              </a:r>
              <a:r>
                <a:rPr kumimoji="0" lang="en-US" sz="800" b="1" i="0" u="none" strike="noStrike" kern="1200" cap="none" spc="0" normalizeH="0" baseline="0" noProof="0" dirty="0">
                  <a:ln>
                    <a:noFill/>
                  </a:ln>
                  <a:solidFill>
                    <a:prstClr val="white"/>
                  </a:solidFill>
                  <a:effectLst/>
                  <a:uLnTx/>
                  <a:uFillTx/>
                  <a:latin typeface="Arial"/>
                  <a:ea typeface="+mn-ea"/>
                  <a:cs typeface="+mn-cs"/>
                </a:rPr>
                <a:t> de la </a:t>
              </a:r>
              <a:r>
                <a:rPr kumimoji="0" lang="en-US" sz="800" b="1" i="0" u="none" strike="noStrike" kern="1200" cap="none" spc="0" normalizeH="0" baseline="0" noProof="0" dirty="0" err="1">
                  <a:ln>
                    <a:noFill/>
                  </a:ln>
                  <a:solidFill>
                    <a:prstClr val="white"/>
                  </a:solidFill>
                  <a:effectLst/>
                  <a:uLnTx/>
                  <a:uFillTx/>
                  <a:latin typeface="Arial"/>
                  <a:ea typeface="+mn-ea"/>
                  <a:cs typeface="+mn-cs"/>
                </a:rPr>
                <a:t>energia</a:t>
              </a:r>
              <a:r>
                <a:rPr kumimoji="0" lang="en-US" sz="800" b="1" i="0" u="none" strike="noStrike" kern="1200" cap="none" spc="0" normalizeH="0" baseline="0" noProof="0" dirty="0">
                  <a:ln>
                    <a:noFill/>
                  </a:ln>
                  <a:solidFill>
                    <a:prstClr val="white"/>
                  </a:solidFill>
                  <a:effectLst/>
                  <a:uLnTx/>
                  <a:uFillTx/>
                  <a:latin typeface="Arial"/>
                  <a:ea typeface="+mn-ea"/>
                  <a:cs typeface="+mn-cs"/>
                </a:rPr>
                <a:t> </a:t>
              </a:r>
              <a:r>
                <a:rPr kumimoji="0" lang="en-US" sz="800" b="0" i="0" u="none" strike="noStrike" kern="1200" cap="none" spc="0" normalizeH="0" baseline="0" noProof="0" dirty="0">
                  <a:ln>
                    <a:noFill/>
                  </a:ln>
                  <a:solidFill>
                    <a:prstClr val="white"/>
                  </a:solidFill>
                  <a:effectLst/>
                  <a:uLnTx/>
                  <a:uFillTx/>
                  <a:latin typeface="Arial"/>
                  <a:ea typeface="+mn-ea"/>
                  <a:cs typeface="+mn-cs"/>
                </a:rPr>
                <a:t>(</a:t>
              </a:r>
              <a:r>
                <a:rPr kumimoji="0" lang="en-US" sz="800" b="0" i="0" u="none" strike="noStrike" kern="1200" cap="none" spc="0" normalizeH="0" baseline="0" noProof="0" dirty="0" err="1">
                  <a:ln>
                    <a:noFill/>
                  </a:ln>
                  <a:solidFill>
                    <a:prstClr val="white"/>
                  </a:solidFill>
                  <a:effectLst/>
                  <a:uLnTx/>
                  <a:uFillTx/>
                  <a:latin typeface="Arial"/>
                  <a:ea typeface="+mn-ea"/>
                  <a:cs typeface="+mn-cs"/>
                </a:rPr>
                <a:t>generadores</a:t>
              </a:r>
              <a:r>
                <a:rPr kumimoji="0" lang="en-US" sz="800" b="0" i="0" u="none" strike="noStrike" kern="1200" cap="none" spc="0" normalizeH="0" baseline="0" noProof="0" dirty="0">
                  <a:ln>
                    <a:noFill/>
                  </a:ln>
                  <a:solidFill>
                    <a:prstClr val="white"/>
                  </a:solidFill>
                  <a:effectLst/>
                  <a:uLnTx/>
                  <a:uFillTx/>
                  <a:latin typeface="Arial"/>
                  <a:ea typeface="+mn-ea"/>
                  <a:cs typeface="+mn-cs"/>
                </a:rPr>
                <a:t>), </a:t>
              </a:r>
              <a:r>
                <a:rPr kumimoji="0" lang="en-US" sz="800" b="0" i="0" u="none" strike="noStrike" kern="1200" cap="none" spc="0" normalizeH="0" baseline="0" noProof="0" dirty="0" err="1">
                  <a:ln>
                    <a:noFill/>
                  </a:ln>
                  <a:solidFill>
                    <a:prstClr val="white"/>
                  </a:solidFill>
                  <a:effectLst/>
                  <a:uLnTx/>
                  <a:uFillTx/>
                  <a:latin typeface="Arial"/>
                  <a:ea typeface="+mn-ea"/>
                  <a:cs typeface="+mn-cs"/>
                </a:rPr>
                <a:t>registro</a:t>
              </a:r>
              <a:r>
                <a:rPr kumimoji="0" lang="en-US" sz="800" b="0" i="0" u="none" strike="noStrike" kern="1200" cap="none" spc="0" normalizeH="0" baseline="0" noProof="0" dirty="0">
                  <a:ln>
                    <a:noFill/>
                  </a:ln>
                  <a:solidFill>
                    <a:prstClr val="white"/>
                  </a:solidFill>
                  <a:effectLst/>
                  <a:uLnTx/>
                  <a:uFillTx/>
                  <a:latin typeface="Arial"/>
                  <a:ea typeface="+mn-ea"/>
                  <a:cs typeface="+mn-cs"/>
                </a:rPr>
                <a:t> de </a:t>
              </a:r>
              <a:r>
                <a:rPr kumimoji="0" lang="en-US" sz="800" b="0" i="0" u="none" strike="noStrike" kern="1200" cap="none" spc="0" normalizeH="0" baseline="0" noProof="0" dirty="0" err="1">
                  <a:ln>
                    <a:noFill/>
                  </a:ln>
                  <a:solidFill>
                    <a:prstClr val="white"/>
                  </a:solidFill>
                  <a:effectLst/>
                  <a:uLnTx/>
                  <a:uFillTx/>
                  <a:latin typeface="Arial"/>
                  <a:ea typeface="+mn-ea"/>
                  <a:cs typeface="+mn-cs"/>
                </a:rPr>
                <a:t>eventos</a:t>
              </a:r>
              <a:endParaRPr kumimoji="0" lang="en-GB" sz="800" b="0" i="0" u="none" strike="noStrike" kern="1200" cap="none" spc="0" normalizeH="0" baseline="0" noProof="0" dirty="0">
                <a:ln>
                  <a:noFill/>
                </a:ln>
                <a:solidFill>
                  <a:prstClr val="white"/>
                </a:solidFill>
                <a:effectLst/>
                <a:uLnTx/>
                <a:uFillTx/>
                <a:latin typeface="Arial"/>
                <a:ea typeface="+mn-ea"/>
                <a:cs typeface="+mn-cs"/>
              </a:endParaRPr>
            </a:p>
          </p:txBody>
        </p:sp>
        <p:sp>
          <p:nvSpPr>
            <p:cNvPr id="44" name="Rectangle à coins arrondis 33">
              <a:extLst>
                <a:ext uri="{FF2B5EF4-FFF2-40B4-BE49-F238E27FC236}">
                  <a16:creationId xmlns:a16="http://schemas.microsoft.com/office/drawing/2014/main" id="{8B10EB96-A69D-490A-9F01-C6E21ACCF77B}"/>
                </a:ext>
              </a:extLst>
            </p:cNvPr>
            <p:cNvSpPr>
              <a:spLocks noChangeArrowheads="1"/>
            </p:cNvSpPr>
            <p:nvPr/>
          </p:nvSpPr>
          <p:spPr bwMode="auto">
            <a:xfrm>
              <a:off x="3282301" y="1787934"/>
              <a:ext cx="3348000" cy="241315"/>
            </a:xfrm>
            <a:prstGeom prst="roundRect">
              <a:avLst>
                <a:gd name="adj" fmla="val 16667"/>
              </a:avLst>
            </a:prstGeom>
            <a:solidFill>
              <a:srgbClr val="3DCD58"/>
            </a:solidFill>
            <a:ln w="12700">
              <a:noFill/>
              <a:round/>
              <a:headEnd type="none" w="sm" len="sm"/>
              <a:tailEnd type="none" w="sm" len="sm"/>
            </a:ln>
          </p:spPr>
          <p:txBody>
            <a:bodyPr anchor="ctr"/>
            <a:lstStyle/>
            <a:p>
              <a:pPr marL="0" marR="0" lvl="0" indent="0" algn="l" defTabSz="457143"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err="1">
                  <a:ln>
                    <a:noFill/>
                  </a:ln>
                  <a:solidFill>
                    <a:prstClr val="white"/>
                  </a:solidFill>
                  <a:effectLst/>
                  <a:uLnTx/>
                  <a:uFillTx/>
                  <a:latin typeface="Arial"/>
                  <a:ea typeface="+mn-ea"/>
                  <a:cs typeface="+mn-cs"/>
                </a:rPr>
                <a:t>Analisis</a:t>
              </a:r>
              <a:r>
                <a:rPr kumimoji="0" lang="en-GB" sz="800" b="1" i="0" u="none" strike="noStrike" kern="1200" cap="none" spc="0" normalizeH="0" baseline="0" noProof="0" dirty="0">
                  <a:ln>
                    <a:noFill/>
                  </a:ln>
                  <a:solidFill>
                    <a:prstClr val="white"/>
                  </a:solidFill>
                  <a:effectLst/>
                  <a:uLnTx/>
                  <a:uFillTx/>
                  <a:latin typeface="Arial"/>
                  <a:ea typeface="+mn-ea"/>
                  <a:cs typeface="+mn-cs"/>
                </a:rPr>
                <a:t> de Calidad de </a:t>
              </a:r>
              <a:r>
                <a:rPr kumimoji="0" lang="en-GB" sz="800" b="1" i="0" u="none" strike="noStrike" kern="1200" cap="none" spc="0" normalizeH="0" baseline="0" noProof="0" dirty="0" err="1">
                  <a:ln>
                    <a:noFill/>
                  </a:ln>
                  <a:solidFill>
                    <a:prstClr val="white"/>
                  </a:solidFill>
                  <a:effectLst/>
                  <a:uLnTx/>
                  <a:uFillTx/>
                  <a:latin typeface="Arial"/>
                  <a:ea typeface="+mn-ea"/>
                  <a:cs typeface="+mn-cs"/>
                </a:rPr>
                <a:t>energia</a:t>
              </a:r>
              <a:r>
                <a:rPr kumimoji="0" lang="en-GB" sz="800" b="1" i="0" u="none" strike="noStrike" kern="1200" cap="none" spc="0" normalizeH="0" baseline="0" noProof="0" dirty="0">
                  <a:ln>
                    <a:noFill/>
                  </a:ln>
                  <a:solidFill>
                    <a:prstClr val="white"/>
                  </a:solidFill>
                  <a:effectLst/>
                  <a:uLnTx/>
                  <a:uFillTx/>
                  <a:latin typeface="Arial"/>
                  <a:ea typeface="+mn-ea"/>
                  <a:cs typeface="+mn-cs"/>
                </a:rPr>
                <a:t>: </a:t>
              </a:r>
              <a:r>
                <a:rPr kumimoji="0" lang="en-GB" sz="800" b="0" i="0" u="none" strike="noStrike" kern="1200" cap="none" spc="0" normalizeH="0" baseline="0" noProof="0" dirty="0" err="1">
                  <a:ln>
                    <a:noFill/>
                  </a:ln>
                  <a:solidFill>
                    <a:prstClr val="white"/>
                  </a:solidFill>
                  <a:effectLst/>
                  <a:uLnTx/>
                  <a:uFillTx/>
                  <a:latin typeface="Arial"/>
                  <a:ea typeface="+mn-ea"/>
                  <a:cs typeface="+mn-cs"/>
                </a:rPr>
                <a:t>Armonicos</a:t>
              </a:r>
              <a:r>
                <a:rPr kumimoji="0" lang="en-GB" sz="800" b="0" i="0" u="none" strike="noStrike" kern="1200" cap="none" spc="0" normalizeH="0" baseline="0" noProof="0" dirty="0">
                  <a:ln>
                    <a:noFill/>
                  </a:ln>
                  <a:solidFill>
                    <a:prstClr val="white"/>
                  </a:solidFill>
                  <a:effectLst/>
                  <a:uLnTx/>
                  <a:uFillTx/>
                  <a:latin typeface="Arial"/>
                  <a:ea typeface="+mn-ea"/>
                  <a:cs typeface="+mn-cs"/>
                </a:rPr>
                <a:t>, Sag/Swell, </a:t>
              </a:r>
              <a:r>
                <a:rPr kumimoji="0" lang="en-GB" sz="800" b="0" i="0" u="none" strike="noStrike" kern="1200" cap="none" spc="0" normalizeH="0" baseline="0" noProof="0" dirty="0" err="1">
                  <a:ln>
                    <a:noFill/>
                  </a:ln>
                  <a:solidFill>
                    <a:prstClr val="white"/>
                  </a:solidFill>
                  <a:effectLst/>
                  <a:uLnTx/>
                  <a:uFillTx/>
                  <a:latin typeface="Arial"/>
                  <a:ea typeface="+mn-ea"/>
                  <a:cs typeface="+mn-cs"/>
                </a:rPr>
                <a:t>transitorios</a:t>
              </a:r>
              <a:r>
                <a:rPr kumimoji="0" lang="en-GB" sz="800" b="0" i="0" u="none" strike="noStrike" kern="1200" cap="none" spc="0" normalizeH="0" baseline="0" noProof="0" dirty="0">
                  <a:ln>
                    <a:noFill/>
                  </a:ln>
                  <a:solidFill>
                    <a:prstClr val="white"/>
                  </a:solidFill>
                  <a:effectLst/>
                  <a:uLnTx/>
                  <a:uFillTx/>
                  <a:latin typeface="Arial"/>
                  <a:ea typeface="+mn-ea"/>
                  <a:cs typeface="+mn-cs"/>
                </a:rPr>
                <a:t>, </a:t>
              </a:r>
              <a:r>
                <a:rPr kumimoji="0" lang="en-GB" sz="800" b="0" i="0" u="none" strike="noStrike" kern="1200" cap="none" spc="0" normalizeH="0" baseline="0" noProof="0" dirty="0" err="1">
                  <a:ln>
                    <a:noFill/>
                  </a:ln>
                  <a:solidFill>
                    <a:prstClr val="white"/>
                  </a:solidFill>
                  <a:effectLst/>
                  <a:uLnTx/>
                  <a:uFillTx/>
                  <a:latin typeface="Arial"/>
                  <a:ea typeface="+mn-ea"/>
                  <a:cs typeface="+mn-cs"/>
                </a:rPr>
                <a:t>detección</a:t>
              </a:r>
              <a:r>
                <a:rPr kumimoji="0" lang="en-GB" sz="800" b="0" i="0" u="none" strike="noStrike" kern="1200" cap="none" spc="0" normalizeH="0" baseline="0" noProof="0" dirty="0">
                  <a:ln>
                    <a:noFill/>
                  </a:ln>
                  <a:solidFill>
                    <a:prstClr val="white"/>
                  </a:solidFill>
                  <a:effectLst/>
                  <a:uLnTx/>
                  <a:uFillTx/>
                  <a:latin typeface="Arial"/>
                  <a:ea typeface="+mn-ea"/>
                  <a:cs typeface="+mn-cs"/>
                </a:rPr>
                <a:t> de </a:t>
              </a:r>
              <a:r>
                <a:rPr kumimoji="0" lang="en-GB" sz="800" b="0" i="0" u="none" strike="noStrike" kern="1200" cap="none" spc="0" normalizeH="0" baseline="0" noProof="0" dirty="0" err="1">
                  <a:ln>
                    <a:noFill/>
                  </a:ln>
                  <a:solidFill>
                    <a:prstClr val="white"/>
                  </a:solidFill>
                  <a:effectLst/>
                  <a:uLnTx/>
                  <a:uFillTx/>
                  <a:latin typeface="Arial"/>
                  <a:ea typeface="+mn-ea"/>
                  <a:cs typeface="+mn-cs"/>
                </a:rPr>
                <a:t>disturbios</a:t>
              </a:r>
              <a:r>
                <a:rPr kumimoji="0" lang="en-GB" sz="800" b="0" i="0" u="none" strike="noStrike" kern="1200" cap="none" spc="0" normalizeH="0" baseline="0" noProof="0" dirty="0">
                  <a:ln>
                    <a:noFill/>
                  </a:ln>
                  <a:solidFill>
                    <a:prstClr val="white"/>
                  </a:solidFill>
                  <a:effectLst/>
                  <a:uLnTx/>
                  <a:uFillTx/>
                  <a:latin typeface="Arial"/>
                  <a:ea typeface="+mn-ea"/>
                  <a:cs typeface="+mn-cs"/>
                </a:rPr>
                <a:t>, </a:t>
              </a:r>
              <a:r>
                <a:rPr kumimoji="0" lang="en-GB" sz="800" b="0" i="0" u="none" strike="noStrike" kern="1200" cap="none" spc="0" normalizeH="0" baseline="0" noProof="0" dirty="0" err="1">
                  <a:ln>
                    <a:noFill/>
                  </a:ln>
                  <a:solidFill>
                    <a:prstClr val="white"/>
                  </a:solidFill>
                  <a:effectLst/>
                  <a:uLnTx/>
                  <a:uFillTx/>
                  <a:latin typeface="Arial"/>
                  <a:ea typeface="+mn-ea"/>
                  <a:cs typeface="+mn-cs"/>
                </a:rPr>
                <a:t>captura</a:t>
              </a:r>
              <a:r>
                <a:rPr kumimoji="0" lang="en-GB" sz="800" b="0" i="0" u="none" strike="noStrike" kern="1200" cap="none" spc="0" normalizeH="0" baseline="0" noProof="0" dirty="0">
                  <a:ln>
                    <a:noFill/>
                  </a:ln>
                  <a:solidFill>
                    <a:prstClr val="white"/>
                  </a:solidFill>
                  <a:effectLst/>
                  <a:uLnTx/>
                  <a:uFillTx/>
                  <a:latin typeface="Arial"/>
                  <a:ea typeface="+mn-ea"/>
                  <a:cs typeface="+mn-cs"/>
                </a:rPr>
                <a:t> de forma de </a:t>
              </a:r>
              <a:r>
                <a:rPr kumimoji="0" lang="en-GB" sz="800" b="0" i="0" u="none" strike="noStrike" kern="1200" cap="none" spc="0" normalizeH="0" baseline="0" noProof="0" dirty="0" err="1">
                  <a:ln>
                    <a:noFill/>
                  </a:ln>
                  <a:solidFill>
                    <a:prstClr val="white"/>
                  </a:solidFill>
                  <a:effectLst/>
                  <a:uLnTx/>
                  <a:uFillTx/>
                  <a:latin typeface="Arial"/>
                  <a:ea typeface="+mn-ea"/>
                  <a:cs typeface="+mn-cs"/>
                </a:rPr>
                <a:t>onda</a:t>
              </a:r>
              <a:r>
                <a:rPr kumimoji="0" lang="en-GB" sz="800" b="0" i="0" u="none" strike="noStrike" kern="1200" cap="none" spc="0" normalizeH="0" baseline="0" noProof="0" dirty="0">
                  <a:ln>
                    <a:noFill/>
                  </a:ln>
                  <a:solidFill>
                    <a:prstClr val="white"/>
                  </a:solidFill>
                  <a:effectLst/>
                  <a:uLnTx/>
                  <a:uFillTx/>
                  <a:latin typeface="Arial"/>
                  <a:ea typeface="+mn-ea"/>
                  <a:cs typeface="+mn-cs"/>
                </a:rPr>
                <a:t>, ..</a:t>
              </a:r>
            </a:p>
          </p:txBody>
        </p:sp>
        <p:sp>
          <p:nvSpPr>
            <p:cNvPr id="96" name="TextBox 446">
              <a:extLst>
                <a:ext uri="{FF2B5EF4-FFF2-40B4-BE49-F238E27FC236}">
                  <a16:creationId xmlns:a16="http://schemas.microsoft.com/office/drawing/2014/main" id="{234EFD42-A464-4F84-9C2D-A609F3952449}"/>
                </a:ext>
              </a:extLst>
            </p:cNvPr>
            <p:cNvSpPr txBox="1">
              <a:spLocks noChangeArrowheads="1"/>
            </p:cNvSpPr>
            <p:nvPr/>
          </p:nvSpPr>
          <p:spPr bwMode="auto">
            <a:xfrm>
              <a:off x="6704379" y="1828353"/>
              <a:ext cx="1274627" cy="230794"/>
            </a:xfrm>
            <a:prstGeom prst="rect">
              <a:avLst/>
            </a:prstGeom>
            <a:noFill/>
            <a:ln w="9525">
              <a:noFill/>
              <a:miter lim="800000"/>
              <a:headEnd/>
              <a:tailEnd/>
            </a:ln>
          </p:spPr>
          <p:txBody>
            <a:bodyPr wrap="none" lIns="91400" tIns="45701" rIns="91400" bIns="45701">
              <a:spAutoFit/>
            </a:bodyPr>
            <a:lstStyle/>
            <a:p>
              <a:pPr marL="0" marR="0" lvl="0" indent="0" algn="ctr" defTabSz="914026"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prstClr val="white">
                      <a:lumMod val="50000"/>
                    </a:prstClr>
                  </a:solidFill>
                  <a:effectLst/>
                  <a:uLnTx/>
                  <a:uFillTx/>
                  <a:latin typeface="Arial"/>
                  <a:ea typeface="+mn-ea"/>
                  <a:cs typeface="+mn-cs"/>
                </a:rPr>
                <a:t>ION9000 / ION9000T</a:t>
              </a:r>
            </a:p>
          </p:txBody>
        </p:sp>
        <p:pic>
          <p:nvPicPr>
            <p:cNvPr id="99" name="Image 98">
              <a:extLst>
                <a:ext uri="{FF2B5EF4-FFF2-40B4-BE49-F238E27FC236}">
                  <a16:creationId xmlns:a16="http://schemas.microsoft.com/office/drawing/2014/main" id="{947C58BD-1790-402E-84ED-D78E6C022218}"/>
                </a:ext>
              </a:extLst>
            </p:cNvPr>
            <p:cNvPicPr>
              <a:picLocks noChangeAspect="1"/>
            </p:cNvPicPr>
            <p:nvPr/>
          </p:nvPicPr>
          <p:blipFill>
            <a:blip r:embed="rId4"/>
            <a:stretch>
              <a:fillRect/>
            </a:stretch>
          </p:blipFill>
          <p:spPr>
            <a:xfrm>
              <a:off x="7051129" y="1390791"/>
              <a:ext cx="584752" cy="493952"/>
            </a:xfrm>
            <a:prstGeom prst="rect">
              <a:avLst/>
            </a:prstGeom>
          </p:spPr>
        </p:pic>
        <p:pic>
          <p:nvPicPr>
            <p:cNvPr id="6" name="Image 5">
              <a:extLst>
                <a:ext uri="{FF2B5EF4-FFF2-40B4-BE49-F238E27FC236}">
                  <a16:creationId xmlns:a16="http://schemas.microsoft.com/office/drawing/2014/main" id="{BC8F8EA2-7154-447A-B65F-6CDC0A618386}"/>
                </a:ext>
              </a:extLst>
            </p:cNvPr>
            <p:cNvPicPr>
              <a:picLocks noChangeAspect="1"/>
            </p:cNvPicPr>
            <p:nvPr/>
          </p:nvPicPr>
          <p:blipFill>
            <a:blip r:embed="rId5"/>
            <a:stretch>
              <a:fillRect/>
            </a:stretch>
          </p:blipFill>
          <p:spPr>
            <a:xfrm>
              <a:off x="8172619" y="1389537"/>
              <a:ext cx="508658" cy="493474"/>
            </a:xfrm>
            <a:prstGeom prst="rect">
              <a:avLst/>
            </a:prstGeom>
          </p:spPr>
        </p:pic>
        <p:sp>
          <p:nvSpPr>
            <p:cNvPr id="110" name="TextBox 446">
              <a:extLst>
                <a:ext uri="{FF2B5EF4-FFF2-40B4-BE49-F238E27FC236}">
                  <a16:creationId xmlns:a16="http://schemas.microsoft.com/office/drawing/2014/main" id="{490E0C55-98DD-49DE-8435-3756406A9E01}"/>
                </a:ext>
              </a:extLst>
            </p:cNvPr>
            <p:cNvSpPr txBox="1">
              <a:spLocks noChangeArrowheads="1"/>
            </p:cNvSpPr>
            <p:nvPr/>
          </p:nvSpPr>
          <p:spPr bwMode="auto">
            <a:xfrm>
              <a:off x="7871237" y="1831507"/>
              <a:ext cx="1088680" cy="230794"/>
            </a:xfrm>
            <a:prstGeom prst="rect">
              <a:avLst/>
            </a:prstGeom>
            <a:noFill/>
            <a:ln w="9525">
              <a:noFill/>
              <a:miter lim="800000"/>
              <a:headEnd/>
              <a:tailEnd/>
            </a:ln>
          </p:spPr>
          <p:txBody>
            <a:bodyPr wrap="none" lIns="91400" tIns="45701" rIns="91400" bIns="45701">
              <a:spAutoFit/>
            </a:bodyPr>
            <a:lstStyle/>
            <a:p>
              <a:pPr marL="0" marR="0" lvl="0" indent="0" algn="ctr" defTabSz="914026"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prstClr val="white">
                      <a:lumMod val="50000"/>
                    </a:prstClr>
                  </a:solidFill>
                  <a:effectLst/>
                  <a:uLnTx/>
                  <a:uFillTx/>
                  <a:latin typeface="Arial"/>
                  <a:ea typeface="+mn-ea"/>
                  <a:cs typeface="+mn-cs"/>
                </a:rPr>
                <a:t>ION8650 (NEMA)</a:t>
              </a:r>
            </a:p>
          </p:txBody>
        </p:sp>
      </p:grpSp>
      <p:grpSp>
        <p:nvGrpSpPr>
          <p:cNvPr id="14" name="Groupe 13">
            <a:extLst>
              <a:ext uri="{FF2B5EF4-FFF2-40B4-BE49-F238E27FC236}">
                <a16:creationId xmlns:a16="http://schemas.microsoft.com/office/drawing/2014/main" id="{74D86E7D-9357-4B1F-8095-8EDA78BB5BE0}"/>
              </a:ext>
            </a:extLst>
          </p:cNvPr>
          <p:cNvGrpSpPr/>
          <p:nvPr/>
        </p:nvGrpSpPr>
        <p:grpSpPr>
          <a:xfrm>
            <a:off x="3282301" y="2169295"/>
            <a:ext cx="5074351" cy="864415"/>
            <a:chOff x="3282301" y="2169295"/>
            <a:chExt cx="5074351" cy="864415"/>
          </a:xfrm>
        </p:grpSpPr>
        <p:sp>
          <p:nvSpPr>
            <p:cNvPr id="112" name="Rectangle à coins arrondis 22">
              <a:extLst>
                <a:ext uri="{FF2B5EF4-FFF2-40B4-BE49-F238E27FC236}">
                  <a16:creationId xmlns:a16="http://schemas.microsoft.com/office/drawing/2014/main" id="{F30AF200-BDA2-4C90-B210-60D2D38E7BDC}"/>
                </a:ext>
              </a:extLst>
            </p:cNvPr>
            <p:cNvSpPr>
              <a:spLocks noChangeArrowheads="1"/>
            </p:cNvSpPr>
            <p:nvPr/>
          </p:nvSpPr>
          <p:spPr bwMode="auto">
            <a:xfrm>
              <a:off x="3282301" y="2189847"/>
              <a:ext cx="3348000" cy="189698"/>
            </a:xfrm>
            <a:prstGeom prst="roundRect">
              <a:avLst>
                <a:gd name="adj" fmla="val 16667"/>
              </a:avLst>
            </a:prstGeom>
            <a:solidFill>
              <a:srgbClr val="E47F00"/>
            </a:solidFill>
            <a:ln w="12700">
              <a:noFill/>
              <a:round/>
              <a:headEnd type="none" w="sm" len="sm"/>
              <a:tailEnd type="none" w="sm" len="sm"/>
            </a:ln>
          </p:spPr>
          <p:txBody>
            <a:bodyPr anchor="ctr"/>
            <a:lstStyle/>
            <a:p>
              <a:pPr marL="0" marR="0" lvl="0" indent="0" algn="l" defTabSz="457143"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err="1">
                  <a:ln>
                    <a:noFill/>
                  </a:ln>
                  <a:solidFill>
                    <a:prstClr val="white"/>
                  </a:solidFill>
                  <a:effectLst/>
                  <a:uLnTx/>
                  <a:uFillTx/>
                  <a:latin typeface="Arial"/>
                  <a:ea typeface="+mn-ea"/>
                  <a:cs typeface="+mn-cs"/>
                </a:rPr>
                <a:t>Consumo</a:t>
              </a:r>
              <a:r>
                <a:rPr kumimoji="0" lang="en-GB" sz="800" b="1" i="0" u="none" strike="noStrike" kern="1200" cap="none" spc="0" normalizeH="0" baseline="0" noProof="0" dirty="0">
                  <a:ln>
                    <a:noFill/>
                  </a:ln>
                  <a:solidFill>
                    <a:prstClr val="white"/>
                  </a:solidFill>
                  <a:effectLst/>
                  <a:uLnTx/>
                  <a:uFillTx/>
                  <a:latin typeface="Arial"/>
                  <a:ea typeface="+mn-ea"/>
                  <a:cs typeface="+mn-cs"/>
                </a:rPr>
                <a:t> </a:t>
              </a:r>
              <a:r>
                <a:rPr kumimoji="0" lang="en-GB" sz="800" b="1" i="0" u="none" strike="noStrike" kern="1200" cap="none" spc="0" normalizeH="0" baseline="0" noProof="0" dirty="0" err="1">
                  <a:ln>
                    <a:noFill/>
                  </a:ln>
                  <a:solidFill>
                    <a:prstClr val="white"/>
                  </a:solidFill>
                  <a:effectLst/>
                  <a:uLnTx/>
                  <a:uFillTx/>
                  <a:latin typeface="Arial"/>
                  <a:ea typeface="+mn-ea"/>
                  <a:cs typeface="+mn-cs"/>
                </a:rPr>
                <a:t>todal</a:t>
              </a:r>
              <a:r>
                <a:rPr kumimoji="0" lang="en-GB" sz="800" b="1" i="0" u="none" strike="noStrike" kern="1200" cap="none" spc="0" normalizeH="0" baseline="0" noProof="0" dirty="0">
                  <a:ln>
                    <a:noFill/>
                  </a:ln>
                  <a:solidFill>
                    <a:prstClr val="white"/>
                  </a:solidFill>
                  <a:effectLst/>
                  <a:uLnTx/>
                  <a:uFillTx/>
                  <a:latin typeface="Arial"/>
                  <a:ea typeface="+mn-ea"/>
                  <a:cs typeface="+mn-cs"/>
                </a:rPr>
                <a:t> de </a:t>
              </a:r>
              <a:r>
                <a:rPr kumimoji="0" lang="en-GB" sz="800" b="1" i="0" u="none" strike="noStrike" kern="1200" cap="none" spc="0" normalizeH="0" baseline="0" noProof="0" dirty="0" err="1">
                  <a:ln>
                    <a:noFill/>
                  </a:ln>
                  <a:solidFill>
                    <a:prstClr val="white"/>
                  </a:solidFill>
                  <a:effectLst/>
                  <a:uLnTx/>
                  <a:uFillTx/>
                  <a:latin typeface="Arial"/>
                  <a:ea typeface="+mn-ea"/>
                  <a:cs typeface="+mn-cs"/>
                </a:rPr>
                <a:t>energia</a:t>
              </a:r>
              <a:r>
                <a:rPr kumimoji="0" lang="en-GB" sz="800" b="1" i="0" u="none" strike="noStrike" kern="1200" cap="none" spc="0" normalizeH="0" baseline="0" noProof="0" dirty="0">
                  <a:ln>
                    <a:noFill/>
                  </a:ln>
                  <a:solidFill>
                    <a:prstClr val="white"/>
                  </a:solidFill>
                  <a:effectLst/>
                  <a:uLnTx/>
                  <a:uFillTx/>
                  <a:latin typeface="Arial"/>
                  <a:ea typeface="+mn-ea"/>
                  <a:cs typeface="+mn-cs"/>
                </a:rPr>
                <a:t>, PUE (Data Centers)</a:t>
              </a:r>
            </a:p>
          </p:txBody>
        </p:sp>
        <p:sp>
          <p:nvSpPr>
            <p:cNvPr id="113" name="Rectangle à coins arrondis 31">
              <a:extLst>
                <a:ext uri="{FF2B5EF4-FFF2-40B4-BE49-F238E27FC236}">
                  <a16:creationId xmlns:a16="http://schemas.microsoft.com/office/drawing/2014/main" id="{EAAADEB6-9A78-4FA3-A72A-B77CF0E88685}"/>
                </a:ext>
              </a:extLst>
            </p:cNvPr>
            <p:cNvSpPr>
              <a:spLocks noChangeArrowheads="1"/>
            </p:cNvSpPr>
            <p:nvPr/>
          </p:nvSpPr>
          <p:spPr bwMode="auto">
            <a:xfrm>
              <a:off x="3282301" y="2411714"/>
              <a:ext cx="3348000" cy="189698"/>
            </a:xfrm>
            <a:prstGeom prst="roundRect">
              <a:avLst>
                <a:gd name="adj" fmla="val 16667"/>
              </a:avLst>
            </a:prstGeom>
            <a:solidFill>
              <a:srgbClr val="42B4E6"/>
            </a:solidFill>
            <a:ln w="12700">
              <a:noFill/>
              <a:round/>
              <a:headEnd type="none" w="sm" len="sm"/>
              <a:tailEnd type="none" w="sm" len="sm"/>
            </a:ln>
          </p:spPr>
          <p:txBody>
            <a:bodyPr anchor="ctr"/>
            <a:lstStyle/>
            <a:p>
              <a:pPr marL="0" marR="0" lvl="0" indent="0" algn="l" defTabSz="45714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err="1">
                  <a:ln>
                    <a:noFill/>
                  </a:ln>
                  <a:solidFill>
                    <a:prstClr val="white"/>
                  </a:solidFill>
                  <a:effectLst/>
                  <a:uLnTx/>
                  <a:uFillTx/>
                  <a:latin typeface="Arial"/>
                  <a:ea typeface="+mn-ea"/>
                  <a:cs typeface="+mn-cs"/>
                </a:rPr>
                <a:t>Monitoreo</a:t>
              </a:r>
              <a:r>
                <a:rPr kumimoji="0" lang="en-US" sz="800" b="1" i="0" u="none" strike="noStrike" kern="1200" cap="none" spc="0" normalizeH="0" baseline="0" noProof="0" dirty="0">
                  <a:ln>
                    <a:noFill/>
                  </a:ln>
                  <a:solidFill>
                    <a:prstClr val="white"/>
                  </a:solidFill>
                  <a:effectLst/>
                  <a:uLnTx/>
                  <a:uFillTx/>
                  <a:latin typeface="Arial"/>
                  <a:ea typeface="+mn-ea"/>
                  <a:cs typeface="+mn-cs"/>
                </a:rPr>
                <a:t> </a:t>
              </a:r>
              <a:r>
                <a:rPr kumimoji="0" lang="en-US" sz="800" b="1" i="0" u="none" strike="noStrike" kern="1200" cap="none" spc="0" normalizeH="0" baseline="0" noProof="0" dirty="0" err="1">
                  <a:ln>
                    <a:noFill/>
                  </a:ln>
                  <a:solidFill>
                    <a:prstClr val="white"/>
                  </a:solidFill>
                  <a:effectLst/>
                  <a:uLnTx/>
                  <a:uFillTx/>
                  <a:latin typeface="Arial"/>
                  <a:ea typeface="+mn-ea"/>
                  <a:cs typeface="+mn-cs"/>
                </a:rPr>
                <a:t>en</a:t>
              </a:r>
              <a:r>
                <a:rPr kumimoji="0" lang="en-US" sz="800" b="1" i="0" u="none" strike="noStrike" kern="1200" cap="none" spc="0" normalizeH="0" baseline="0" noProof="0" dirty="0">
                  <a:ln>
                    <a:noFill/>
                  </a:ln>
                  <a:solidFill>
                    <a:prstClr val="white"/>
                  </a:solidFill>
                  <a:effectLst/>
                  <a:uLnTx/>
                  <a:uFillTx/>
                  <a:latin typeface="Arial"/>
                  <a:ea typeface="+mn-ea"/>
                  <a:cs typeface="+mn-cs"/>
                </a:rPr>
                <a:t> </a:t>
              </a:r>
              <a:r>
                <a:rPr kumimoji="0" lang="en-US" sz="800" b="1" i="0" u="none" strike="noStrike" kern="1200" cap="none" spc="0" normalizeH="0" baseline="0" noProof="0" dirty="0" err="1">
                  <a:ln>
                    <a:noFill/>
                  </a:ln>
                  <a:solidFill>
                    <a:prstClr val="white"/>
                  </a:solidFill>
                  <a:effectLst/>
                  <a:uLnTx/>
                  <a:uFillTx/>
                  <a:latin typeface="Arial"/>
                  <a:ea typeface="+mn-ea"/>
                  <a:cs typeface="+mn-cs"/>
                </a:rPr>
                <a:t>tiempo</a:t>
              </a:r>
              <a:r>
                <a:rPr kumimoji="0" lang="en-US" sz="800" b="1" i="0" u="none" strike="noStrike" kern="1200" cap="none" spc="0" normalizeH="0" baseline="0" noProof="0" dirty="0">
                  <a:ln>
                    <a:noFill/>
                  </a:ln>
                  <a:solidFill>
                    <a:prstClr val="white"/>
                  </a:solidFill>
                  <a:effectLst/>
                  <a:uLnTx/>
                  <a:uFillTx/>
                  <a:latin typeface="Arial"/>
                  <a:ea typeface="+mn-ea"/>
                  <a:cs typeface="+mn-cs"/>
                </a:rPr>
                <a:t> real</a:t>
              </a:r>
              <a:r>
                <a:rPr kumimoji="0" lang="en-US" sz="800" b="0" i="0" u="none" strike="noStrike" kern="1200" cap="none" spc="0" normalizeH="0" baseline="0" noProof="0" dirty="0">
                  <a:ln>
                    <a:noFill/>
                  </a:ln>
                  <a:solidFill>
                    <a:prstClr val="white"/>
                  </a:solidFill>
                  <a:effectLst/>
                  <a:uLnTx/>
                  <a:uFillTx/>
                  <a:latin typeface="Arial"/>
                  <a:ea typeface="+mn-ea"/>
                  <a:cs typeface="+mn-cs"/>
                </a:rPr>
                <a:t>(U, V, I, P)</a:t>
              </a:r>
              <a:endParaRPr kumimoji="0" lang="en-GB" sz="800" b="0" i="0" u="none" strike="noStrike" kern="1200" cap="none" spc="0" normalizeH="0" baseline="0" noProof="0" dirty="0">
                <a:ln>
                  <a:noFill/>
                </a:ln>
                <a:solidFill>
                  <a:prstClr val="white"/>
                </a:solidFill>
                <a:effectLst/>
                <a:uLnTx/>
                <a:uFillTx/>
                <a:latin typeface="Arial"/>
                <a:ea typeface="+mn-ea"/>
                <a:cs typeface="+mn-cs"/>
              </a:endParaRPr>
            </a:p>
          </p:txBody>
        </p:sp>
        <p:sp>
          <p:nvSpPr>
            <p:cNvPr id="114" name="Rectangle à coins arrondis 33">
              <a:extLst>
                <a:ext uri="{FF2B5EF4-FFF2-40B4-BE49-F238E27FC236}">
                  <a16:creationId xmlns:a16="http://schemas.microsoft.com/office/drawing/2014/main" id="{2EE808DD-C991-4E77-855B-7198592B1646}"/>
                </a:ext>
              </a:extLst>
            </p:cNvPr>
            <p:cNvSpPr>
              <a:spLocks noChangeArrowheads="1"/>
            </p:cNvSpPr>
            <p:nvPr/>
          </p:nvSpPr>
          <p:spPr bwMode="auto">
            <a:xfrm>
              <a:off x="3282301" y="2624245"/>
              <a:ext cx="3348000" cy="241200"/>
            </a:xfrm>
            <a:prstGeom prst="roundRect">
              <a:avLst>
                <a:gd name="adj" fmla="val 16667"/>
              </a:avLst>
            </a:prstGeom>
            <a:solidFill>
              <a:srgbClr val="3DCD58"/>
            </a:solidFill>
            <a:ln w="12700">
              <a:noFill/>
              <a:round/>
              <a:headEnd type="none" w="sm" len="sm"/>
              <a:tailEnd type="none" w="sm" len="sm"/>
            </a:ln>
          </p:spPr>
          <p:txBody>
            <a:bodyPr anchor="ctr"/>
            <a:lstStyle/>
            <a:p>
              <a:pPr marL="0" marR="0" lvl="0" indent="0" algn="l" defTabSz="457143"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err="1">
                  <a:ln>
                    <a:noFill/>
                  </a:ln>
                  <a:solidFill>
                    <a:prstClr val="white"/>
                  </a:solidFill>
                  <a:effectLst/>
                  <a:uLnTx/>
                  <a:uFillTx/>
                  <a:latin typeface="Arial"/>
                  <a:ea typeface="+mn-ea"/>
                  <a:cs typeface="+mn-cs"/>
                </a:rPr>
                <a:t>Analisis</a:t>
              </a:r>
              <a:r>
                <a:rPr kumimoji="0" lang="en-GB" sz="800" b="1" i="0" u="none" strike="noStrike" kern="1200" cap="none" spc="0" normalizeH="0" baseline="0" noProof="0" dirty="0">
                  <a:ln>
                    <a:noFill/>
                  </a:ln>
                  <a:solidFill>
                    <a:prstClr val="white"/>
                  </a:solidFill>
                  <a:effectLst/>
                  <a:uLnTx/>
                  <a:uFillTx/>
                  <a:latin typeface="Arial"/>
                  <a:ea typeface="+mn-ea"/>
                  <a:cs typeface="+mn-cs"/>
                </a:rPr>
                <a:t> de Calidad de </a:t>
              </a:r>
              <a:r>
                <a:rPr kumimoji="0" lang="en-GB" sz="800" b="1" i="0" u="none" strike="noStrike" kern="1200" cap="none" spc="0" normalizeH="0" baseline="0" noProof="0" dirty="0" err="1">
                  <a:ln>
                    <a:noFill/>
                  </a:ln>
                  <a:solidFill>
                    <a:prstClr val="white"/>
                  </a:solidFill>
                  <a:effectLst/>
                  <a:uLnTx/>
                  <a:uFillTx/>
                  <a:latin typeface="Arial"/>
                  <a:ea typeface="+mn-ea"/>
                  <a:cs typeface="+mn-cs"/>
                </a:rPr>
                <a:t>energia</a:t>
              </a:r>
              <a:r>
                <a:rPr kumimoji="0" lang="en-GB" sz="800" b="1" i="0" u="none" strike="noStrike" kern="1200" cap="none" spc="0" normalizeH="0" baseline="0" noProof="0" dirty="0">
                  <a:ln>
                    <a:noFill/>
                  </a:ln>
                  <a:solidFill>
                    <a:prstClr val="white"/>
                  </a:solidFill>
                  <a:effectLst/>
                  <a:uLnTx/>
                  <a:uFillTx/>
                  <a:latin typeface="Arial"/>
                  <a:ea typeface="+mn-ea"/>
                  <a:cs typeface="+mn-cs"/>
                </a:rPr>
                <a:t>: </a:t>
              </a:r>
              <a:r>
                <a:rPr kumimoji="0" lang="en-GB" sz="800" b="0" i="0" u="none" strike="noStrike" kern="1200" cap="none" spc="0" normalizeH="0" baseline="0" noProof="0" dirty="0" err="1">
                  <a:ln>
                    <a:noFill/>
                  </a:ln>
                  <a:solidFill>
                    <a:prstClr val="white"/>
                  </a:solidFill>
                  <a:effectLst/>
                  <a:uLnTx/>
                  <a:uFillTx/>
                  <a:latin typeface="Arial"/>
                  <a:ea typeface="+mn-ea"/>
                  <a:cs typeface="+mn-cs"/>
                </a:rPr>
                <a:t>Armonicos</a:t>
              </a:r>
              <a:r>
                <a:rPr kumimoji="0" lang="en-GB" sz="800" b="0" i="0" u="none" strike="noStrike" kern="1200" cap="none" spc="0" normalizeH="0" baseline="0" noProof="0" dirty="0">
                  <a:ln>
                    <a:noFill/>
                  </a:ln>
                  <a:solidFill>
                    <a:prstClr val="white"/>
                  </a:solidFill>
                  <a:effectLst/>
                  <a:uLnTx/>
                  <a:uFillTx/>
                  <a:latin typeface="Arial"/>
                  <a:ea typeface="+mn-ea"/>
                  <a:cs typeface="+mn-cs"/>
                </a:rPr>
                <a:t>, Sag/Swell, </a:t>
              </a:r>
              <a:r>
                <a:rPr kumimoji="0" lang="en-GB" sz="800" b="0" i="0" u="none" strike="noStrike" kern="1200" cap="none" spc="0" normalizeH="0" baseline="0" noProof="0" dirty="0" err="1">
                  <a:ln>
                    <a:noFill/>
                  </a:ln>
                  <a:solidFill>
                    <a:prstClr val="white"/>
                  </a:solidFill>
                  <a:effectLst/>
                  <a:uLnTx/>
                  <a:uFillTx/>
                  <a:latin typeface="Arial"/>
                  <a:ea typeface="+mn-ea"/>
                  <a:cs typeface="+mn-cs"/>
                </a:rPr>
                <a:t>transitorios</a:t>
              </a:r>
              <a:r>
                <a:rPr kumimoji="0" lang="en-GB" sz="800" b="0" i="0" u="none" strike="noStrike" kern="1200" cap="none" spc="0" normalizeH="0" baseline="0" noProof="0" dirty="0">
                  <a:ln>
                    <a:noFill/>
                  </a:ln>
                  <a:solidFill>
                    <a:prstClr val="white"/>
                  </a:solidFill>
                  <a:effectLst/>
                  <a:uLnTx/>
                  <a:uFillTx/>
                  <a:latin typeface="Arial"/>
                  <a:ea typeface="+mn-ea"/>
                  <a:cs typeface="+mn-cs"/>
                </a:rPr>
                <a:t>, </a:t>
              </a:r>
              <a:r>
                <a:rPr kumimoji="0" lang="en-GB" sz="800" b="0" i="0" u="none" strike="noStrike" kern="1200" cap="none" spc="0" normalizeH="0" baseline="0" noProof="0" dirty="0" err="1">
                  <a:ln>
                    <a:noFill/>
                  </a:ln>
                  <a:solidFill>
                    <a:prstClr val="white"/>
                  </a:solidFill>
                  <a:effectLst/>
                  <a:uLnTx/>
                  <a:uFillTx/>
                  <a:latin typeface="Arial"/>
                  <a:ea typeface="+mn-ea"/>
                  <a:cs typeface="+mn-cs"/>
                </a:rPr>
                <a:t>detección</a:t>
              </a:r>
              <a:r>
                <a:rPr kumimoji="0" lang="en-GB" sz="800" b="0" i="0" u="none" strike="noStrike" kern="1200" cap="none" spc="0" normalizeH="0" baseline="0" noProof="0" dirty="0">
                  <a:ln>
                    <a:noFill/>
                  </a:ln>
                  <a:solidFill>
                    <a:prstClr val="white"/>
                  </a:solidFill>
                  <a:effectLst/>
                  <a:uLnTx/>
                  <a:uFillTx/>
                  <a:latin typeface="Arial"/>
                  <a:ea typeface="+mn-ea"/>
                  <a:cs typeface="+mn-cs"/>
                </a:rPr>
                <a:t> de </a:t>
              </a:r>
              <a:r>
                <a:rPr kumimoji="0" lang="en-GB" sz="800" b="0" i="0" u="none" strike="noStrike" kern="1200" cap="none" spc="0" normalizeH="0" baseline="0" noProof="0" dirty="0" err="1">
                  <a:ln>
                    <a:noFill/>
                  </a:ln>
                  <a:solidFill>
                    <a:prstClr val="white"/>
                  </a:solidFill>
                  <a:effectLst/>
                  <a:uLnTx/>
                  <a:uFillTx/>
                  <a:latin typeface="Arial"/>
                  <a:ea typeface="+mn-ea"/>
                  <a:cs typeface="+mn-cs"/>
                </a:rPr>
                <a:t>disturbios</a:t>
              </a:r>
              <a:r>
                <a:rPr kumimoji="0" lang="en-GB" sz="800" b="0" i="0" u="none" strike="noStrike" kern="1200" cap="none" spc="0" normalizeH="0" baseline="0" noProof="0" dirty="0">
                  <a:ln>
                    <a:noFill/>
                  </a:ln>
                  <a:solidFill>
                    <a:prstClr val="white"/>
                  </a:solidFill>
                  <a:effectLst/>
                  <a:uLnTx/>
                  <a:uFillTx/>
                  <a:latin typeface="Arial"/>
                  <a:ea typeface="+mn-ea"/>
                  <a:cs typeface="+mn-cs"/>
                </a:rPr>
                <a:t>, </a:t>
              </a:r>
              <a:r>
                <a:rPr kumimoji="0" lang="en-GB" sz="800" b="0" i="0" u="none" strike="noStrike" kern="1200" cap="none" spc="0" normalizeH="0" baseline="0" noProof="0" dirty="0" err="1">
                  <a:ln>
                    <a:noFill/>
                  </a:ln>
                  <a:solidFill>
                    <a:prstClr val="white"/>
                  </a:solidFill>
                  <a:effectLst/>
                  <a:uLnTx/>
                  <a:uFillTx/>
                  <a:latin typeface="Arial"/>
                  <a:ea typeface="+mn-ea"/>
                  <a:cs typeface="+mn-cs"/>
                </a:rPr>
                <a:t>captura</a:t>
              </a:r>
              <a:r>
                <a:rPr kumimoji="0" lang="en-GB" sz="800" b="0" i="0" u="none" strike="noStrike" kern="1200" cap="none" spc="0" normalizeH="0" baseline="0" noProof="0" dirty="0">
                  <a:ln>
                    <a:noFill/>
                  </a:ln>
                  <a:solidFill>
                    <a:prstClr val="white"/>
                  </a:solidFill>
                  <a:effectLst/>
                  <a:uLnTx/>
                  <a:uFillTx/>
                  <a:latin typeface="Arial"/>
                  <a:ea typeface="+mn-ea"/>
                  <a:cs typeface="+mn-cs"/>
                </a:rPr>
                <a:t> de forma de </a:t>
              </a:r>
              <a:r>
                <a:rPr kumimoji="0" lang="en-GB" sz="800" b="0" i="0" u="none" strike="noStrike" kern="1200" cap="none" spc="0" normalizeH="0" baseline="0" noProof="0" dirty="0" err="1">
                  <a:ln>
                    <a:noFill/>
                  </a:ln>
                  <a:solidFill>
                    <a:prstClr val="white"/>
                  </a:solidFill>
                  <a:effectLst/>
                  <a:uLnTx/>
                  <a:uFillTx/>
                  <a:latin typeface="Arial"/>
                  <a:ea typeface="+mn-ea"/>
                  <a:cs typeface="+mn-cs"/>
                </a:rPr>
                <a:t>onda</a:t>
              </a:r>
              <a:r>
                <a:rPr kumimoji="0" lang="en-GB" sz="800" b="0" i="0" u="none" strike="noStrike" kern="1200" cap="none" spc="0" normalizeH="0" baseline="0" noProof="0" dirty="0">
                  <a:ln>
                    <a:noFill/>
                  </a:ln>
                  <a:solidFill>
                    <a:prstClr val="white"/>
                  </a:solidFill>
                  <a:effectLst/>
                  <a:uLnTx/>
                  <a:uFillTx/>
                  <a:latin typeface="Arial"/>
                  <a:ea typeface="+mn-ea"/>
                  <a:cs typeface="+mn-cs"/>
                </a:rPr>
                <a:t>, ..</a:t>
              </a:r>
            </a:p>
          </p:txBody>
        </p:sp>
        <p:sp>
          <p:nvSpPr>
            <p:cNvPr id="115" name="TextBox 446">
              <a:extLst>
                <a:ext uri="{FF2B5EF4-FFF2-40B4-BE49-F238E27FC236}">
                  <a16:creationId xmlns:a16="http://schemas.microsoft.com/office/drawing/2014/main" id="{FECAACB4-F056-4072-9A89-31E459C2B505}"/>
                </a:ext>
              </a:extLst>
            </p:cNvPr>
            <p:cNvSpPr txBox="1">
              <a:spLocks noChangeArrowheads="1"/>
            </p:cNvSpPr>
            <p:nvPr/>
          </p:nvSpPr>
          <p:spPr bwMode="auto">
            <a:xfrm>
              <a:off x="7413918" y="2525893"/>
              <a:ext cx="942734" cy="507817"/>
            </a:xfrm>
            <a:prstGeom prst="rect">
              <a:avLst/>
            </a:prstGeom>
            <a:noFill/>
            <a:ln w="9525">
              <a:noFill/>
              <a:miter lim="800000"/>
              <a:headEnd/>
              <a:tailEnd/>
            </a:ln>
          </p:spPr>
          <p:txBody>
            <a:bodyPr wrap="square" lIns="91424" tIns="45713" rIns="91424" bIns="45713">
              <a:spAutoFit/>
            </a:bodyPr>
            <a:lstStyle/>
            <a:p>
              <a:pPr marL="0" marR="0" lvl="0" indent="0" algn="ctr" defTabSz="914254"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prstClr val="white">
                      <a:lumMod val="50000"/>
                    </a:prstClr>
                  </a:solidFill>
                  <a:effectLst/>
                  <a:uLnTx/>
                  <a:uFillTx/>
                  <a:latin typeface="Arial"/>
                  <a:ea typeface="+mn-ea"/>
                  <a:cs typeface="+mn-cs"/>
                </a:rPr>
                <a:t>ION7400 (PQ)</a:t>
              </a:r>
            </a:p>
            <a:p>
              <a:pPr marL="0" marR="0" lvl="0" indent="0" algn="ctr" defTabSz="914254"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prstClr val="white">
                      <a:lumMod val="50000"/>
                    </a:prstClr>
                  </a:solidFill>
                  <a:effectLst/>
                  <a:uLnTx/>
                  <a:uFillTx/>
                  <a:latin typeface="Arial"/>
                  <a:ea typeface="+mn-ea"/>
                  <a:cs typeface="+mn-cs"/>
                </a:rPr>
                <a:t>Generator &amp; Feeders</a:t>
              </a:r>
            </a:p>
          </p:txBody>
        </p:sp>
        <p:pic>
          <p:nvPicPr>
            <p:cNvPr id="116" name="Image 115">
              <a:extLst>
                <a:ext uri="{FF2B5EF4-FFF2-40B4-BE49-F238E27FC236}">
                  <a16:creationId xmlns:a16="http://schemas.microsoft.com/office/drawing/2014/main" id="{3478BAC8-ACB9-4F54-AD0C-D3A4AFBA8594}"/>
                </a:ext>
              </a:extLst>
            </p:cNvPr>
            <p:cNvPicPr>
              <a:picLocks noChangeAspect="1"/>
            </p:cNvPicPr>
            <p:nvPr/>
          </p:nvPicPr>
          <p:blipFill>
            <a:blip r:embed="rId6"/>
            <a:stretch>
              <a:fillRect/>
            </a:stretch>
          </p:blipFill>
          <p:spPr>
            <a:xfrm>
              <a:off x="7590461" y="2169295"/>
              <a:ext cx="388545" cy="404266"/>
            </a:xfrm>
            <a:prstGeom prst="rect">
              <a:avLst/>
            </a:prstGeom>
          </p:spPr>
        </p:pic>
        <p:sp>
          <p:nvSpPr>
            <p:cNvPr id="119" name="TextBox 446">
              <a:extLst>
                <a:ext uri="{FF2B5EF4-FFF2-40B4-BE49-F238E27FC236}">
                  <a16:creationId xmlns:a16="http://schemas.microsoft.com/office/drawing/2014/main" id="{319F27B7-7DD6-452D-A8DF-91F8EAACCDFD}"/>
                </a:ext>
              </a:extLst>
            </p:cNvPr>
            <p:cNvSpPr txBox="1">
              <a:spLocks noChangeArrowheads="1"/>
            </p:cNvSpPr>
            <p:nvPr/>
          </p:nvSpPr>
          <p:spPr bwMode="auto">
            <a:xfrm>
              <a:off x="6630301" y="2566596"/>
              <a:ext cx="877083" cy="369294"/>
            </a:xfrm>
            <a:prstGeom prst="rect">
              <a:avLst/>
            </a:prstGeom>
            <a:noFill/>
            <a:ln w="9525">
              <a:noFill/>
              <a:miter lim="800000"/>
              <a:headEnd/>
              <a:tailEnd/>
            </a:ln>
          </p:spPr>
          <p:txBody>
            <a:bodyPr wrap="none" lIns="91400" tIns="45701" rIns="91400" bIns="45701">
              <a:spAutoFit/>
            </a:bodyPr>
            <a:lstStyle/>
            <a:p>
              <a:pPr marL="0" marR="0" lvl="0" indent="0" algn="ctr" defTabSz="914026"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prstClr val="white">
                      <a:lumMod val="50000"/>
                    </a:prstClr>
                  </a:solidFill>
                  <a:effectLst/>
                  <a:uLnTx/>
                  <a:uFillTx/>
                  <a:latin typeface="Arial"/>
                  <a:ea typeface="+mn-ea"/>
                  <a:cs typeface="+mn-cs"/>
                </a:rPr>
                <a:t>ION9000</a:t>
              </a:r>
            </a:p>
            <a:p>
              <a:pPr marL="0" marR="0" lvl="0" indent="0" algn="ctr" defTabSz="914026"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prstClr val="white">
                      <a:lumMod val="50000"/>
                    </a:prstClr>
                  </a:solidFill>
                  <a:effectLst/>
                  <a:uLnTx/>
                  <a:uFillTx/>
                  <a:latin typeface="Arial"/>
                  <a:ea typeface="+mn-ea"/>
                  <a:cs typeface="+mn-cs"/>
                </a:rPr>
                <a:t>Main incomer</a:t>
              </a:r>
            </a:p>
          </p:txBody>
        </p:sp>
        <p:pic>
          <p:nvPicPr>
            <p:cNvPr id="120" name="Image 119">
              <a:extLst>
                <a:ext uri="{FF2B5EF4-FFF2-40B4-BE49-F238E27FC236}">
                  <a16:creationId xmlns:a16="http://schemas.microsoft.com/office/drawing/2014/main" id="{9216DB16-7223-47CD-A640-9F98EBEDB2D6}"/>
                </a:ext>
              </a:extLst>
            </p:cNvPr>
            <p:cNvPicPr>
              <a:picLocks noChangeAspect="1"/>
            </p:cNvPicPr>
            <p:nvPr/>
          </p:nvPicPr>
          <p:blipFill>
            <a:blip r:embed="rId4"/>
            <a:stretch>
              <a:fillRect/>
            </a:stretch>
          </p:blipFill>
          <p:spPr>
            <a:xfrm>
              <a:off x="6788924" y="2182214"/>
              <a:ext cx="496455" cy="419366"/>
            </a:xfrm>
            <a:prstGeom prst="rect">
              <a:avLst/>
            </a:prstGeom>
          </p:spPr>
        </p:pic>
      </p:grpSp>
      <p:grpSp>
        <p:nvGrpSpPr>
          <p:cNvPr id="18" name="Groupe 17">
            <a:extLst>
              <a:ext uri="{FF2B5EF4-FFF2-40B4-BE49-F238E27FC236}">
                <a16:creationId xmlns:a16="http://schemas.microsoft.com/office/drawing/2014/main" id="{5A4332AB-756A-48FF-91C3-935BED59A2EF}"/>
              </a:ext>
            </a:extLst>
          </p:cNvPr>
          <p:cNvGrpSpPr/>
          <p:nvPr/>
        </p:nvGrpSpPr>
        <p:grpSpPr>
          <a:xfrm>
            <a:off x="3282301" y="3034633"/>
            <a:ext cx="5542272" cy="752230"/>
            <a:chOff x="3282301" y="3034633"/>
            <a:chExt cx="5542272" cy="752230"/>
          </a:xfrm>
        </p:grpSpPr>
        <p:sp>
          <p:nvSpPr>
            <p:cNvPr id="67" name="Rectangle à coins arrondis 22">
              <a:extLst>
                <a:ext uri="{FF2B5EF4-FFF2-40B4-BE49-F238E27FC236}">
                  <a16:creationId xmlns:a16="http://schemas.microsoft.com/office/drawing/2014/main" id="{B25AF864-5CD0-475A-9CAC-F16EF1432613}"/>
                </a:ext>
              </a:extLst>
            </p:cNvPr>
            <p:cNvSpPr>
              <a:spLocks noChangeArrowheads="1"/>
            </p:cNvSpPr>
            <p:nvPr/>
          </p:nvSpPr>
          <p:spPr bwMode="auto">
            <a:xfrm>
              <a:off x="3282301" y="3070847"/>
              <a:ext cx="3348000" cy="189698"/>
            </a:xfrm>
            <a:prstGeom prst="roundRect">
              <a:avLst>
                <a:gd name="adj" fmla="val 16667"/>
              </a:avLst>
            </a:prstGeom>
            <a:solidFill>
              <a:srgbClr val="E47F00"/>
            </a:solidFill>
            <a:ln w="12700">
              <a:noFill/>
              <a:round/>
              <a:headEnd type="none" w="sm" len="sm"/>
              <a:tailEnd type="none" w="sm" len="sm"/>
            </a:ln>
          </p:spPr>
          <p:txBody>
            <a:bodyPr anchor="ctr"/>
            <a:lstStyle/>
            <a:p>
              <a:pPr marL="0" marR="0" lvl="0" indent="0" algn="l" defTabSz="45714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err="1">
                  <a:ln>
                    <a:noFill/>
                  </a:ln>
                  <a:solidFill>
                    <a:prstClr val="white"/>
                  </a:solidFill>
                  <a:effectLst/>
                  <a:uLnTx/>
                  <a:uFillTx/>
                  <a:latin typeface="Arial"/>
                  <a:ea typeface="+mn-ea"/>
                  <a:cs typeface="+mn-cs"/>
                </a:rPr>
                <a:t>Analisis</a:t>
              </a:r>
              <a:r>
                <a:rPr kumimoji="0" lang="en-US" sz="800" b="1" i="0" u="none" strike="noStrike" kern="1200" cap="none" spc="0" normalizeH="0" baseline="0" noProof="0" dirty="0">
                  <a:ln>
                    <a:noFill/>
                  </a:ln>
                  <a:solidFill>
                    <a:prstClr val="white"/>
                  </a:solidFill>
                  <a:effectLst/>
                  <a:uLnTx/>
                  <a:uFillTx/>
                  <a:latin typeface="Arial"/>
                  <a:ea typeface="+mn-ea"/>
                  <a:cs typeface="+mn-cs"/>
                </a:rPr>
                <a:t> de </a:t>
              </a:r>
              <a:r>
                <a:rPr kumimoji="0" lang="en-US" sz="800" b="1" i="0" u="none" strike="noStrike" kern="1200" cap="none" spc="0" normalizeH="0" baseline="0" noProof="0" dirty="0" err="1">
                  <a:ln>
                    <a:noFill/>
                  </a:ln>
                  <a:solidFill>
                    <a:prstClr val="white"/>
                  </a:solidFill>
                  <a:effectLst/>
                  <a:uLnTx/>
                  <a:uFillTx/>
                  <a:latin typeface="Arial"/>
                  <a:ea typeface="+mn-ea"/>
                  <a:cs typeface="+mn-cs"/>
                </a:rPr>
                <a:t>distribución</a:t>
              </a:r>
              <a:r>
                <a:rPr kumimoji="0" lang="en-US" sz="800" b="1" i="0" u="none" strike="noStrike" kern="1200" cap="none" spc="0" normalizeH="0" baseline="0" noProof="0" dirty="0">
                  <a:ln>
                    <a:noFill/>
                  </a:ln>
                  <a:solidFill>
                    <a:prstClr val="white"/>
                  </a:solidFill>
                  <a:effectLst/>
                  <a:uLnTx/>
                  <a:uFillTx/>
                  <a:latin typeface="Arial"/>
                  <a:ea typeface="+mn-ea"/>
                  <a:cs typeface="+mn-cs"/>
                </a:rPr>
                <a:t> </a:t>
              </a:r>
              <a:r>
                <a:rPr kumimoji="0" lang="en-US" sz="800" b="1" i="0" u="none" strike="noStrike" kern="1200" cap="none" spc="0" normalizeH="0" baseline="0" noProof="0" dirty="0" err="1">
                  <a:ln>
                    <a:noFill/>
                  </a:ln>
                  <a:solidFill>
                    <a:prstClr val="white"/>
                  </a:solidFill>
                  <a:effectLst/>
                  <a:uLnTx/>
                  <a:uFillTx/>
                  <a:latin typeface="Arial"/>
                  <a:ea typeface="+mn-ea"/>
                  <a:cs typeface="+mn-cs"/>
                </a:rPr>
                <a:t>electrica</a:t>
              </a: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sp>
          <p:nvSpPr>
            <p:cNvPr id="70" name="Rectangle à coins arrondis 31">
              <a:extLst>
                <a:ext uri="{FF2B5EF4-FFF2-40B4-BE49-F238E27FC236}">
                  <a16:creationId xmlns:a16="http://schemas.microsoft.com/office/drawing/2014/main" id="{C88777EE-4C10-416F-B8DB-BE3D02A5206A}"/>
                </a:ext>
              </a:extLst>
            </p:cNvPr>
            <p:cNvSpPr>
              <a:spLocks noChangeArrowheads="1"/>
            </p:cNvSpPr>
            <p:nvPr/>
          </p:nvSpPr>
          <p:spPr bwMode="auto">
            <a:xfrm>
              <a:off x="3282301" y="3284763"/>
              <a:ext cx="3348000" cy="189698"/>
            </a:xfrm>
            <a:prstGeom prst="roundRect">
              <a:avLst>
                <a:gd name="adj" fmla="val 16667"/>
              </a:avLst>
            </a:prstGeom>
            <a:solidFill>
              <a:srgbClr val="42B4E6"/>
            </a:solidFill>
            <a:ln w="12700">
              <a:noFill/>
              <a:round/>
              <a:headEnd type="none" w="sm" len="sm"/>
              <a:tailEnd type="none" w="sm" len="sm"/>
            </a:ln>
          </p:spPr>
          <p:txBody>
            <a:bodyPr anchor="ctr"/>
            <a:lstStyle/>
            <a:p>
              <a:pPr marL="0" marR="0" lvl="0" indent="0" algn="l" defTabSz="45714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err="1">
                  <a:ln>
                    <a:noFill/>
                  </a:ln>
                  <a:solidFill>
                    <a:prstClr val="white"/>
                  </a:solidFill>
                  <a:effectLst/>
                  <a:uLnTx/>
                  <a:uFillTx/>
                  <a:latin typeface="Arial"/>
                  <a:ea typeface="+mn-ea"/>
                  <a:cs typeface="+mn-cs"/>
                </a:rPr>
                <a:t>Monitoreo</a:t>
              </a:r>
              <a:r>
                <a:rPr kumimoji="0" lang="en-US" sz="800" b="1" i="0" u="none" strike="noStrike" kern="1200" cap="none" spc="0" normalizeH="0" baseline="0" noProof="0" dirty="0">
                  <a:ln>
                    <a:noFill/>
                  </a:ln>
                  <a:solidFill>
                    <a:prstClr val="white"/>
                  </a:solidFill>
                  <a:effectLst/>
                  <a:uLnTx/>
                  <a:uFillTx/>
                  <a:latin typeface="Arial"/>
                  <a:ea typeface="+mn-ea"/>
                  <a:cs typeface="+mn-cs"/>
                </a:rPr>
                <a:t> </a:t>
              </a:r>
              <a:r>
                <a:rPr kumimoji="0" lang="en-US" sz="800" b="1" i="0" u="none" strike="noStrike" kern="1200" cap="none" spc="0" normalizeH="0" baseline="0" noProof="0" dirty="0" err="1">
                  <a:ln>
                    <a:noFill/>
                  </a:ln>
                  <a:solidFill>
                    <a:prstClr val="white"/>
                  </a:solidFill>
                  <a:effectLst/>
                  <a:uLnTx/>
                  <a:uFillTx/>
                  <a:latin typeface="Arial"/>
                  <a:ea typeface="+mn-ea"/>
                  <a:cs typeface="+mn-cs"/>
                </a:rPr>
                <a:t>en</a:t>
              </a:r>
              <a:r>
                <a:rPr kumimoji="0" lang="en-US" sz="800" b="1" i="0" u="none" strike="noStrike" kern="1200" cap="none" spc="0" normalizeH="0" baseline="0" noProof="0" dirty="0">
                  <a:ln>
                    <a:noFill/>
                  </a:ln>
                  <a:solidFill>
                    <a:prstClr val="white"/>
                  </a:solidFill>
                  <a:effectLst/>
                  <a:uLnTx/>
                  <a:uFillTx/>
                  <a:latin typeface="Arial"/>
                  <a:ea typeface="+mn-ea"/>
                  <a:cs typeface="+mn-cs"/>
                </a:rPr>
                <a:t> </a:t>
              </a:r>
              <a:r>
                <a:rPr kumimoji="0" lang="en-US" sz="800" b="1" i="0" u="none" strike="noStrike" kern="1200" cap="none" spc="0" normalizeH="0" baseline="0" noProof="0" dirty="0" err="1">
                  <a:ln>
                    <a:noFill/>
                  </a:ln>
                  <a:solidFill>
                    <a:prstClr val="white"/>
                  </a:solidFill>
                  <a:effectLst/>
                  <a:uLnTx/>
                  <a:uFillTx/>
                  <a:latin typeface="Arial"/>
                  <a:ea typeface="+mn-ea"/>
                  <a:cs typeface="+mn-cs"/>
                </a:rPr>
                <a:t>tiempo</a:t>
              </a:r>
              <a:r>
                <a:rPr kumimoji="0" lang="en-US" sz="800" b="1" i="0" u="none" strike="noStrike" kern="1200" cap="none" spc="0" normalizeH="0" baseline="0" noProof="0" dirty="0">
                  <a:ln>
                    <a:noFill/>
                  </a:ln>
                  <a:solidFill>
                    <a:prstClr val="white"/>
                  </a:solidFill>
                  <a:effectLst/>
                  <a:uLnTx/>
                  <a:uFillTx/>
                  <a:latin typeface="Arial"/>
                  <a:ea typeface="+mn-ea"/>
                  <a:cs typeface="+mn-cs"/>
                </a:rPr>
                <a:t> real</a:t>
              </a:r>
              <a:r>
                <a:rPr kumimoji="0" lang="en-US" sz="800" b="0" i="0" u="none" strike="noStrike" kern="1200" cap="none" spc="0" normalizeH="0" baseline="0" noProof="0" dirty="0">
                  <a:ln>
                    <a:noFill/>
                  </a:ln>
                  <a:solidFill>
                    <a:prstClr val="white"/>
                  </a:solidFill>
                  <a:effectLst/>
                  <a:uLnTx/>
                  <a:uFillTx/>
                  <a:latin typeface="Arial"/>
                  <a:ea typeface="+mn-ea"/>
                  <a:cs typeface="+mn-cs"/>
                </a:rPr>
                <a:t>(U, V, I, P)</a:t>
              </a:r>
              <a:endParaRPr kumimoji="0" lang="en-GB" sz="800" b="0" i="0" u="none" strike="noStrike" kern="1200" cap="none" spc="0" normalizeH="0" baseline="0" noProof="0" dirty="0">
                <a:ln>
                  <a:noFill/>
                </a:ln>
                <a:solidFill>
                  <a:prstClr val="white"/>
                </a:solidFill>
                <a:effectLst/>
                <a:uLnTx/>
                <a:uFillTx/>
                <a:latin typeface="Arial"/>
                <a:ea typeface="+mn-ea"/>
                <a:cs typeface="+mn-cs"/>
              </a:endParaRPr>
            </a:p>
          </p:txBody>
        </p:sp>
        <p:sp>
          <p:nvSpPr>
            <p:cNvPr id="71" name="Rectangle à coins arrondis 33">
              <a:extLst>
                <a:ext uri="{FF2B5EF4-FFF2-40B4-BE49-F238E27FC236}">
                  <a16:creationId xmlns:a16="http://schemas.microsoft.com/office/drawing/2014/main" id="{6B21AAA3-8FA9-498D-9FEE-CDF82E0E8251}"/>
                </a:ext>
              </a:extLst>
            </p:cNvPr>
            <p:cNvSpPr>
              <a:spLocks noChangeArrowheads="1"/>
            </p:cNvSpPr>
            <p:nvPr/>
          </p:nvSpPr>
          <p:spPr bwMode="auto">
            <a:xfrm>
              <a:off x="3282301" y="3505245"/>
              <a:ext cx="3348000" cy="189698"/>
            </a:xfrm>
            <a:prstGeom prst="roundRect">
              <a:avLst>
                <a:gd name="adj" fmla="val 16667"/>
              </a:avLst>
            </a:prstGeom>
            <a:solidFill>
              <a:srgbClr val="3DCD58"/>
            </a:solidFill>
            <a:ln w="12700">
              <a:noFill/>
              <a:round/>
              <a:headEnd type="none" w="sm" len="sm"/>
              <a:tailEnd type="none" w="sm" len="sm"/>
            </a:ln>
          </p:spPr>
          <p:txBody>
            <a:bodyPr anchor="ctr"/>
            <a:lstStyle/>
            <a:p>
              <a:pPr marL="0" marR="0" lvl="0" indent="0" algn="l" defTabSz="457143"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PQ </a:t>
              </a:r>
              <a:r>
                <a:rPr kumimoji="0" lang="en-GB" sz="800" b="1" i="0" u="none" strike="noStrike" kern="1200" cap="none" spc="0" normalizeH="0" baseline="0" noProof="0" dirty="0" err="1">
                  <a:ln>
                    <a:noFill/>
                  </a:ln>
                  <a:solidFill>
                    <a:prstClr val="white"/>
                  </a:solidFill>
                  <a:effectLst/>
                  <a:uLnTx/>
                  <a:uFillTx/>
                  <a:latin typeface="Arial"/>
                  <a:ea typeface="+mn-ea"/>
                  <a:cs typeface="+mn-cs"/>
                </a:rPr>
                <a:t>Segregación</a:t>
              </a:r>
              <a:endParaRPr kumimoji="0" lang="en-GB" sz="800" b="0" i="0" u="none" strike="noStrike" kern="1200" cap="none" spc="0" normalizeH="0" baseline="0" noProof="0" dirty="0">
                <a:ln>
                  <a:noFill/>
                </a:ln>
                <a:solidFill>
                  <a:prstClr val="white"/>
                </a:solidFill>
                <a:effectLst/>
                <a:uLnTx/>
                <a:uFillTx/>
                <a:latin typeface="Arial"/>
                <a:ea typeface="+mn-ea"/>
                <a:cs typeface="+mn-cs"/>
              </a:endParaRPr>
            </a:p>
          </p:txBody>
        </p:sp>
        <p:sp>
          <p:nvSpPr>
            <p:cNvPr id="84" name="TextBox 446">
              <a:extLst>
                <a:ext uri="{FF2B5EF4-FFF2-40B4-BE49-F238E27FC236}">
                  <a16:creationId xmlns:a16="http://schemas.microsoft.com/office/drawing/2014/main" id="{2F8D1534-06A1-477A-AFB7-B35A3DE24236}"/>
                </a:ext>
              </a:extLst>
            </p:cNvPr>
            <p:cNvSpPr txBox="1">
              <a:spLocks noChangeArrowheads="1"/>
            </p:cNvSpPr>
            <p:nvPr/>
          </p:nvSpPr>
          <p:spPr bwMode="auto">
            <a:xfrm>
              <a:off x="7562721" y="3417545"/>
              <a:ext cx="1261852" cy="369318"/>
            </a:xfrm>
            <a:prstGeom prst="rect">
              <a:avLst/>
            </a:prstGeom>
            <a:noFill/>
            <a:ln w="9525">
              <a:noFill/>
              <a:miter lim="800000"/>
              <a:headEnd/>
              <a:tailEnd/>
            </a:ln>
          </p:spPr>
          <p:txBody>
            <a:bodyPr wrap="none" lIns="91424" tIns="45713" rIns="91424" bIns="45713">
              <a:spAutoFit/>
            </a:bodyPr>
            <a:lstStyle/>
            <a:p>
              <a:pPr marL="0" marR="0" lvl="0" indent="0" algn="ctr" defTabSz="914254"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prstClr val="white">
                      <a:lumMod val="50000"/>
                    </a:prstClr>
                  </a:solidFill>
                  <a:effectLst/>
                  <a:uLnTx/>
                  <a:uFillTx/>
                  <a:latin typeface="Arial"/>
                  <a:ea typeface="+mn-ea"/>
                  <a:cs typeface="+mn-cs"/>
                </a:rPr>
                <a:t>PM51/53, Micrologic,</a:t>
              </a:r>
            </a:p>
            <a:p>
              <a:pPr marL="0" marR="0" lvl="0" indent="0" algn="ctr" defTabSz="914254"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prstClr val="white">
                      <a:lumMod val="50000"/>
                    </a:prstClr>
                  </a:solidFill>
                  <a:effectLst/>
                  <a:uLnTx/>
                  <a:uFillTx/>
                  <a:latin typeface="Arial"/>
                  <a:ea typeface="+mn-ea"/>
                  <a:cs typeface="+mn-cs"/>
                </a:rPr>
                <a:t>PowerTag (Energy)</a:t>
              </a:r>
            </a:p>
          </p:txBody>
        </p:sp>
        <p:sp>
          <p:nvSpPr>
            <p:cNvPr id="85" name="TextBox 446">
              <a:extLst>
                <a:ext uri="{FF2B5EF4-FFF2-40B4-BE49-F238E27FC236}">
                  <a16:creationId xmlns:a16="http://schemas.microsoft.com/office/drawing/2014/main" id="{21A6CD95-1931-4EFC-B837-0774AFC4DEF4}"/>
                </a:ext>
              </a:extLst>
            </p:cNvPr>
            <p:cNvSpPr txBox="1">
              <a:spLocks noChangeArrowheads="1"/>
            </p:cNvSpPr>
            <p:nvPr/>
          </p:nvSpPr>
          <p:spPr bwMode="auto">
            <a:xfrm>
              <a:off x="6742645" y="3410472"/>
              <a:ext cx="742430" cy="369294"/>
            </a:xfrm>
            <a:prstGeom prst="rect">
              <a:avLst/>
            </a:prstGeom>
            <a:noFill/>
            <a:ln w="9525">
              <a:noFill/>
              <a:miter lim="800000"/>
              <a:headEnd/>
              <a:tailEnd/>
            </a:ln>
          </p:spPr>
          <p:txBody>
            <a:bodyPr wrap="none" lIns="91400" tIns="45701" rIns="91400" bIns="45701">
              <a:spAutoFit/>
            </a:bodyPr>
            <a:lstStyle/>
            <a:p>
              <a:pPr marL="0" marR="0" lvl="0" indent="0" algn="ctr" defTabSz="914026"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prstClr val="white">
                      <a:lumMod val="50000"/>
                    </a:prstClr>
                  </a:solidFill>
                  <a:effectLst/>
                  <a:uLnTx/>
                  <a:uFillTx/>
                  <a:latin typeface="Arial"/>
                  <a:ea typeface="+mn-ea"/>
                  <a:cs typeface="+mn-cs"/>
                </a:rPr>
                <a:t>PM55</a:t>
              </a:r>
              <a:br>
                <a:rPr kumimoji="0" lang="en-US" sz="900" b="0" i="1" u="none" strike="noStrike" kern="0" cap="none" spc="0" normalizeH="0" baseline="0" noProof="0" dirty="0">
                  <a:ln>
                    <a:noFill/>
                  </a:ln>
                  <a:solidFill>
                    <a:prstClr val="white">
                      <a:lumMod val="50000"/>
                    </a:prstClr>
                  </a:solidFill>
                  <a:effectLst/>
                  <a:uLnTx/>
                  <a:uFillTx/>
                  <a:latin typeface="Arial"/>
                  <a:ea typeface="+mn-ea"/>
                  <a:cs typeface="+mn-cs"/>
                </a:rPr>
              </a:br>
              <a:r>
                <a:rPr kumimoji="0" lang="en-US" sz="900" b="0" i="1" u="none" strike="noStrike" kern="0" cap="none" spc="0" normalizeH="0" baseline="0" noProof="0" dirty="0">
                  <a:ln>
                    <a:noFill/>
                  </a:ln>
                  <a:solidFill>
                    <a:prstClr val="white">
                      <a:lumMod val="50000"/>
                    </a:prstClr>
                  </a:solidFill>
                  <a:effectLst/>
                  <a:uLnTx/>
                  <a:uFillTx/>
                  <a:latin typeface="Arial"/>
                  <a:ea typeface="+mn-ea"/>
                  <a:cs typeface="+mn-cs"/>
                </a:rPr>
                <a:t>(Basic PQ)</a:t>
              </a:r>
            </a:p>
          </p:txBody>
        </p:sp>
        <p:pic>
          <p:nvPicPr>
            <p:cNvPr id="86" name="Picture 2" descr="I:\Resources\Photos\Products\PM5000 series\PB111776.jpg">
              <a:extLst>
                <a:ext uri="{FF2B5EF4-FFF2-40B4-BE49-F238E27FC236}">
                  <a16:creationId xmlns:a16="http://schemas.microsoft.com/office/drawing/2014/main" id="{10BD74E6-76EB-4E02-B523-8A51AB69776C}"/>
                </a:ext>
              </a:extLst>
            </p:cNvPr>
            <p:cNvPicPr>
              <a:picLocks noChangeAspect="1" noChangeArrowheads="1"/>
            </p:cNvPicPr>
            <p:nvPr/>
          </p:nvPicPr>
          <p:blipFill>
            <a:blip r:embed="rId7" cstate="screen"/>
            <a:srcRect/>
            <a:stretch>
              <a:fillRect/>
            </a:stretch>
          </p:blipFill>
          <p:spPr bwMode="auto">
            <a:xfrm>
              <a:off x="6941375" y="3075562"/>
              <a:ext cx="330147" cy="330060"/>
            </a:xfrm>
            <a:prstGeom prst="rect">
              <a:avLst/>
            </a:prstGeom>
            <a:noFill/>
          </p:spPr>
        </p:pic>
        <p:grpSp>
          <p:nvGrpSpPr>
            <p:cNvPr id="3" name="Groupe 2">
              <a:extLst>
                <a:ext uri="{FF2B5EF4-FFF2-40B4-BE49-F238E27FC236}">
                  <a16:creationId xmlns:a16="http://schemas.microsoft.com/office/drawing/2014/main" id="{C1759250-E9DB-487F-A708-531018295611}"/>
                </a:ext>
              </a:extLst>
            </p:cNvPr>
            <p:cNvGrpSpPr/>
            <p:nvPr/>
          </p:nvGrpSpPr>
          <p:grpSpPr>
            <a:xfrm>
              <a:off x="8443755" y="3034633"/>
              <a:ext cx="334842" cy="419719"/>
              <a:chOff x="5499979" y="4889590"/>
              <a:chExt cx="405382" cy="508139"/>
            </a:xfrm>
          </p:grpSpPr>
          <p:pic>
            <p:nvPicPr>
              <p:cNvPr id="101" name="Image 100">
                <a:extLst>
                  <a:ext uri="{FF2B5EF4-FFF2-40B4-BE49-F238E27FC236}">
                    <a16:creationId xmlns:a16="http://schemas.microsoft.com/office/drawing/2014/main" id="{53ADD14B-FDAD-4902-A8A9-DBCB4E497C88}"/>
                  </a:ext>
                </a:extLst>
              </p:cNvPr>
              <p:cNvPicPr>
                <a:picLocks noChangeAspect="1"/>
              </p:cNvPicPr>
              <p:nvPr/>
            </p:nvPicPr>
            <p:blipFill rotWithShape="1">
              <a:blip r:embed="rId8"/>
              <a:srcRect l="39442" r="10016"/>
              <a:stretch/>
            </p:blipFill>
            <p:spPr>
              <a:xfrm>
                <a:off x="5499979" y="4889590"/>
                <a:ext cx="284812" cy="508139"/>
              </a:xfrm>
              <a:prstGeom prst="rect">
                <a:avLst/>
              </a:prstGeom>
              <a:solidFill>
                <a:schemeClr val="accent1"/>
              </a:solidFill>
            </p:spPr>
          </p:pic>
          <p:sp>
            <p:nvSpPr>
              <p:cNvPr id="103" name="Freeform 263">
                <a:extLst>
                  <a:ext uri="{FF2B5EF4-FFF2-40B4-BE49-F238E27FC236}">
                    <a16:creationId xmlns:a16="http://schemas.microsoft.com/office/drawing/2014/main" id="{15FD141D-D13E-4B7F-A109-FA2B003475A1}"/>
                  </a:ext>
                </a:extLst>
              </p:cNvPr>
              <p:cNvSpPr>
                <a:spLocks/>
              </p:cNvSpPr>
              <p:nvPr/>
            </p:nvSpPr>
            <p:spPr bwMode="auto">
              <a:xfrm rot="19529803">
                <a:off x="5768729" y="5200081"/>
                <a:ext cx="136632" cy="174276"/>
              </a:xfrm>
              <a:custGeom>
                <a:avLst/>
                <a:gdLst/>
                <a:ahLst/>
                <a:cxnLst>
                  <a:cxn ang="0">
                    <a:pos x="269" y="4"/>
                  </a:cxn>
                  <a:cxn ang="0">
                    <a:pos x="259" y="0"/>
                  </a:cxn>
                  <a:cxn ang="0">
                    <a:pos x="250" y="4"/>
                  </a:cxn>
                  <a:cxn ang="0">
                    <a:pos x="184" y="70"/>
                  </a:cxn>
                  <a:cxn ang="0">
                    <a:pos x="180" y="80"/>
                  </a:cxn>
                  <a:cxn ang="0">
                    <a:pos x="184" y="89"/>
                  </a:cxn>
                  <a:cxn ang="0">
                    <a:pos x="243" y="231"/>
                  </a:cxn>
                  <a:cxn ang="0">
                    <a:pos x="193" y="362"/>
                  </a:cxn>
                  <a:cxn ang="0">
                    <a:pos x="148" y="316"/>
                  </a:cxn>
                  <a:cxn ang="0">
                    <a:pos x="178" y="230"/>
                  </a:cxn>
                  <a:cxn ang="0">
                    <a:pos x="139" y="135"/>
                  </a:cxn>
                  <a:cxn ang="0">
                    <a:pos x="120" y="134"/>
                  </a:cxn>
                  <a:cxn ang="0">
                    <a:pos x="54" y="195"/>
                  </a:cxn>
                  <a:cxn ang="0">
                    <a:pos x="44" y="193"/>
                  </a:cxn>
                  <a:cxn ang="0">
                    <a:pos x="15" y="202"/>
                  </a:cxn>
                  <a:cxn ang="0">
                    <a:pos x="2" y="229"/>
                  </a:cxn>
                  <a:cxn ang="0">
                    <a:pos x="37" y="271"/>
                  </a:cxn>
                  <a:cxn ang="0">
                    <a:pos x="66" y="262"/>
                  </a:cxn>
                  <a:cxn ang="0">
                    <a:pos x="80" y="236"/>
                  </a:cxn>
                  <a:cxn ang="0">
                    <a:pos x="74" y="213"/>
                  </a:cxn>
                  <a:cxn ang="0">
                    <a:pos x="128" y="163"/>
                  </a:cxn>
                  <a:cxn ang="0">
                    <a:pos x="152" y="230"/>
                  </a:cxn>
                  <a:cxn ang="0">
                    <a:pos x="120" y="307"/>
                  </a:cxn>
                  <a:cxn ang="0">
                    <a:pos x="116" y="317"/>
                  </a:cxn>
                  <a:cxn ang="0">
                    <a:pos x="120" y="326"/>
                  </a:cxn>
                  <a:cxn ang="0">
                    <a:pos x="184" y="391"/>
                  </a:cxn>
                  <a:cxn ang="0">
                    <a:pos x="193" y="395"/>
                  </a:cxn>
                  <a:cxn ang="0">
                    <a:pos x="203" y="391"/>
                  </a:cxn>
                  <a:cxn ang="0">
                    <a:pos x="269" y="231"/>
                  </a:cxn>
                  <a:cxn ang="0">
                    <a:pos x="269" y="231"/>
                  </a:cxn>
                  <a:cxn ang="0">
                    <a:pos x="212" y="80"/>
                  </a:cxn>
                  <a:cxn ang="0">
                    <a:pos x="259" y="32"/>
                  </a:cxn>
                  <a:cxn ang="0">
                    <a:pos x="336" y="230"/>
                  </a:cxn>
                  <a:cxn ang="0">
                    <a:pos x="336" y="230"/>
                  </a:cxn>
                  <a:cxn ang="0">
                    <a:pos x="250" y="438"/>
                  </a:cxn>
                  <a:cxn ang="0">
                    <a:pos x="246" y="448"/>
                  </a:cxn>
                  <a:cxn ang="0">
                    <a:pos x="250" y="457"/>
                  </a:cxn>
                  <a:cxn ang="0">
                    <a:pos x="269" y="457"/>
                  </a:cxn>
                  <a:cxn ang="0">
                    <a:pos x="363" y="230"/>
                  </a:cxn>
                  <a:cxn ang="0">
                    <a:pos x="269" y="4"/>
                  </a:cxn>
                </a:cxnLst>
                <a:rect l="0" t="0" r="r" b="b"/>
                <a:pathLst>
                  <a:path w="363" h="462">
                    <a:moveTo>
                      <a:pt x="269" y="4"/>
                    </a:moveTo>
                    <a:cubicBezTo>
                      <a:pt x="266" y="1"/>
                      <a:pt x="263" y="0"/>
                      <a:pt x="259" y="0"/>
                    </a:cubicBezTo>
                    <a:cubicBezTo>
                      <a:pt x="255" y="0"/>
                      <a:pt x="252" y="1"/>
                      <a:pt x="250" y="4"/>
                    </a:cubicBezTo>
                    <a:cubicBezTo>
                      <a:pt x="184" y="70"/>
                      <a:pt x="184" y="70"/>
                      <a:pt x="184" y="70"/>
                    </a:cubicBezTo>
                    <a:cubicBezTo>
                      <a:pt x="181" y="73"/>
                      <a:pt x="180" y="76"/>
                      <a:pt x="180" y="80"/>
                    </a:cubicBezTo>
                    <a:cubicBezTo>
                      <a:pt x="180" y="83"/>
                      <a:pt x="181" y="87"/>
                      <a:pt x="184" y="89"/>
                    </a:cubicBezTo>
                    <a:cubicBezTo>
                      <a:pt x="222" y="127"/>
                      <a:pt x="243" y="177"/>
                      <a:pt x="243" y="231"/>
                    </a:cubicBezTo>
                    <a:cubicBezTo>
                      <a:pt x="243" y="280"/>
                      <a:pt x="225" y="326"/>
                      <a:pt x="193" y="362"/>
                    </a:cubicBezTo>
                    <a:cubicBezTo>
                      <a:pt x="181" y="350"/>
                      <a:pt x="158" y="327"/>
                      <a:pt x="148" y="316"/>
                    </a:cubicBezTo>
                    <a:cubicBezTo>
                      <a:pt x="168" y="291"/>
                      <a:pt x="178" y="261"/>
                      <a:pt x="178" y="230"/>
                    </a:cubicBezTo>
                    <a:cubicBezTo>
                      <a:pt x="178" y="196"/>
                      <a:pt x="165" y="161"/>
                      <a:pt x="139" y="135"/>
                    </a:cubicBezTo>
                    <a:cubicBezTo>
                      <a:pt x="134" y="130"/>
                      <a:pt x="126" y="129"/>
                      <a:pt x="120" y="134"/>
                    </a:cubicBezTo>
                    <a:cubicBezTo>
                      <a:pt x="54" y="195"/>
                      <a:pt x="54" y="195"/>
                      <a:pt x="54" y="195"/>
                    </a:cubicBezTo>
                    <a:cubicBezTo>
                      <a:pt x="51" y="194"/>
                      <a:pt x="48" y="193"/>
                      <a:pt x="44" y="193"/>
                    </a:cubicBezTo>
                    <a:cubicBezTo>
                      <a:pt x="33" y="193"/>
                      <a:pt x="24" y="195"/>
                      <a:pt x="15" y="202"/>
                    </a:cubicBezTo>
                    <a:cubicBezTo>
                      <a:pt x="8" y="209"/>
                      <a:pt x="3" y="218"/>
                      <a:pt x="2" y="229"/>
                    </a:cubicBezTo>
                    <a:cubicBezTo>
                      <a:pt x="0" y="248"/>
                      <a:pt x="16" y="271"/>
                      <a:pt x="37" y="271"/>
                    </a:cubicBezTo>
                    <a:cubicBezTo>
                      <a:pt x="48" y="271"/>
                      <a:pt x="57" y="269"/>
                      <a:pt x="66" y="262"/>
                    </a:cubicBezTo>
                    <a:cubicBezTo>
                      <a:pt x="74" y="256"/>
                      <a:pt x="79" y="246"/>
                      <a:pt x="80" y="236"/>
                    </a:cubicBezTo>
                    <a:cubicBezTo>
                      <a:pt x="80" y="228"/>
                      <a:pt x="78" y="220"/>
                      <a:pt x="74" y="213"/>
                    </a:cubicBezTo>
                    <a:cubicBezTo>
                      <a:pt x="84" y="203"/>
                      <a:pt x="116" y="174"/>
                      <a:pt x="128" y="163"/>
                    </a:cubicBezTo>
                    <a:cubicBezTo>
                      <a:pt x="144" y="183"/>
                      <a:pt x="152" y="207"/>
                      <a:pt x="152" y="230"/>
                    </a:cubicBezTo>
                    <a:cubicBezTo>
                      <a:pt x="152" y="258"/>
                      <a:pt x="141" y="286"/>
                      <a:pt x="120" y="307"/>
                    </a:cubicBezTo>
                    <a:cubicBezTo>
                      <a:pt x="117" y="310"/>
                      <a:pt x="116" y="313"/>
                      <a:pt x="116" y="317"/>
                    </a:cubicBezTo>
                    <a:cubicBezTo>
                      <a:pt x="116" y="320"/>
                      <a:pt x="117" y="323"/>
                      <a:pt x="120" y="326"/>
                    </a:cubicBezTo>
                    <a:cubicBezTo>
                      <a:pt x="184" y="391"/>
                      <a:pt x="184" y="391"/>
                      <a:pt x="184" y="391"/>
                    </a:cubicBezTo>
                    <a:cubicBezTo>
                      <a:pt x="186" y="394"/>
                      <a:pt x="190" y="395"/>
                      <a:pt x="193" y="395"/>
                    </a:cubicBezTo>
                    <a:cubicBezTo>
                      <a:pt x="197" y="395"/>
                      <a:pt x="200" y="394"/>
                      <a:pt x="203" y="391"/>
                    </a:cubicBezTo>
                    <a:cubicBezTo>
                      <a:pt x="246" y="348"/>
                      <a:pt x="269" y="291"/>
                      <a:pt x="269" y="231"/>
                    </a:cubicBezTo>
                    <a:cubicBezTo>
                      <a:pt x="269" y="231"/>
                      <a:pt x="269" y="231"/>
                      <a:pt x="269" y="231"/>
                    </a:cubicBezTo>
                    <a:cubicBezTo>
                      <a:pt x="269" y="175"/>
                      <a:pt x="249" y="122"/>
                      <a:pt x="212" y="80"/>
                    </a:cubicBezTo>
                    <a:cubicBezTo>
                      <a:pt x="223" y="69"/>
                      <a:pt x="247" y="44"/>
                      <a:pt x="259" y="32"/>
                    </a:cubicBezTo>
                    <a:cubicBezTo>
                      <a:pt x="309" y="86"/>
                      <a:pt x="336" y="156"/>
                      <a:pt x="336" y="230"/>
                    </a:cubicBezTo>
                    <a:cubicBezTo>
                      <a:pt x="336" y="230"/>
                      <a:pt x="336" y="230"/>
                      <a:pt x="336" y="230"/>
                    </a:cubicBezTo>
                    <a:cubicBezTo>
                      <a:pt x="336" y="309"/>
                      <a:pt x="305" y="383"/>
                      <a:pt x="250" y="438"/>
                    </a:cubicBezTo>
                    <a:cubicBezTo>
                      <a:pt x="247" y="441"/>
                      <a:pt x="246" y="444"/>
                      <a:pt x="246" y="448"/>
                    </a:cubicBezTo>
                    <a:cubicBezTo>
                      <a:pt x="246" y="451"/>
                      <a:pt x="247" y="454"/>
                      <a:pt x="250" y="457"/>
                    </a:cubicBezTo>
                    <a:cubicBezTo>
                      <a:pt x="255" y="462"/>
                      <a:pt x="263" y="462"/>
                      <a:pt x="269" y="457"/>
                    </a:cubicBezTo>
                    <a:cubicBezTo>
                      <a:pt x="329" y="396"/>
                      <a:pt x="363" y="316"/>
                      <a:pt x="363" y="230"/>
                    </a:cubicBezTo>
                    <a:cubicBezTo>
                      <a:pt x="363" y="145"/>
                      <a:pt x="329" y="64"/>
                      <a:pt x="269" y="4"/>
                    </a:cubicBezTo>
                    <a:close/>
                  </a:path>
                </a:pathLst>
              </a:custGeom>
              <a:solidFill>
                <a:schemeClr val="bg2"/>
              </a:solidFill>
              <a:ln w="9525">
                <a:noFill/>
                <a:round/>
                <a:headEnd/>
                <a:tailEnd/>
              </a:ln>
            </p:spPr>
            <p:txBody>
              <a:bodyPr vert="horz" wrap="square" lIns="68505" tIns="34253" rIns="68505" bIns="34253" numCol="1" anchor="t" anchorCtr="0" compatLnSpc="1">
                <a:prstTxWarp prst="textNoShape">
                  <a:avLst/>
                </a:prstTxWarp>
              </a:bodyPr>
              <a:lstStyle/>
              <a:p>
                <a:pPr marL="0" marR="0" lvl="0" indent="0" algn="l" defTabSz="68509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a:ea typeface="+mn-ea"/>
                  <a:cs typeface="+mn-cs"/>
                </a:endParaRPr>
              </a:p>
            </p:txBody>
          </p:sp>
        </p:grpSp>
        <p:pic>
          <p:nvPicPr>
            <p:cNvPr id="117" name="Image 116">
              <a:extLst>
                <a:ext uri="{FF2B5EF4-FFF2-40B4-BE49-F238E27FC236}">
                  <a16:creationId xmlns:a16="http://schemas.microsoft.com/office/drawing/2014/main" id="{FD11BB10-2A95-449D-A901-AC87D2EB387E}"/>
                </a:ext>
              </a:extLst>
            </p:cNvPr>
            <p:cNvPicPr>
              <a:picLocks noChangeAspect="1"/>
            </p:cNvPicPr>
            <p:nvPr/>
          </p:nvPicPr>
          <p:blipFill>
            <a:blip r:embed="rId9"/>
            <a:stretch>
              <a:fillRect/>
            </a:stretch>
          </p:blipFill>
          <p:spPr>
            <a:xfrm>
              <a:off x="8095588" y="3053758"/>
              <a:ext cx="261064" cy="358370"/>
            </a:xfrm>
            <a:prstGeom prst="rect">
              <a:avLst/>
            </a:prstGeom>
          </p:spPr>
        </p:pic>
        <p:pic>
          <p:nvPicPr>
            <p:cNvPr id="121" name="Picture 2" descr="I:\Resources\Photos\Products\PM5000 series\PB111776.jpg">
              <a:extLst>
                <a:ext uri="{FF2B5EF4-FFF2-40B4-BE49-F238E27FC236}">
                  <a16:creationId xmlns:a16="http://schemas.microsoft.com/office/drawing/2014/main" id="{987BF7C5-81DE-492A-853D-4CA4D26A0F56}"/>
                </a:ext>
              </a:extLst>
            </p:cNvPr>
            <p:cNvPicPr>
              <a:picLocks noChangeAspect="1" noChangeArrowheads="1"/>
            </p:cNvPicPr>
            <p:nvPr/>
          </p:nvPicPr>
          <p:blipFill>
            <a:blip r:embed="rId7" cstate="screen"/>
            <a:srcRect/>
            <a:stretch>
              <a:fillRect/>
            </a:stretch>
          </p:blipFill>
          <p:spPr bwMode="auto">
            <a:xfrm>
              <a:off x="7673682" y="3085440"/>
              <a:ext cx="320266" cy="320182"/>
            </a:xfrm>
            <a:prstGeom prst="rect">
              <a:avLst/>
            </a:prstGeom>
            <a:noFill/>
          </p:spPr>
        </p:pic>
      </p:grpSp>
      <p:grpSp>
        <p:nvGrpSpPr>
          <p:cNvPr id="13" name="Groupe 12">
            <a:extLst>
              <a:ext uri="{FF2B5EF4-FFF2-40B4-BE49-F238E27FC236}">
                <a16:creationId xmlns:a16="http://schemas.microsoft.com/office/drawing/2014/main" id="{2A9484E4-FFA8-4BFE-B8E6-79B8745DF893}"/>
              </a:ext>
            </a:extLst>
          </p:cNvPr>
          <p:cNvGrpSpPr/>
          <p:nvPr/>
        </p:nvGrpSpPr>
        <p:grpSpPr>
          <a:xfrm>
            <a:off x="3282301" y="3849526"/>
            <a:ext cx="5599728" cy="764780"/>
            <a:chOff x="3282301" y="3849526"/>
            <a:chExt cx="5599728" cy="764780"/>
          </a:xfrm>
        </p:grpSpPr>
        <p:sp>
          <p:nvSpPr>
            <p:cNvPr id="72" name="Rectangle à coins arrondis 22">
              <a:extLst>
                <a:ext uri="{FF2B5EF4-FFF2-40B4-BE49-F238E27FC236}">
                  <a16:creationId xmlns:a16="http://schemas.microsoft.com/office/drawing/2014/main" id="{D3CA1DD3-66F3-43CC-8C01-BAD767AED44E}"/>
                </a:ext>
              </a:extLst>
            </p:cNvPr>
            <p:cNvSpPr>
              <a:spLocks noChangeArrowheads="1"/>
            </p:cNvSpPr>
            <p:nvPr/>
          </p:nvSpPr>
          <p:spPr bwMode="auto">
            <a:xfrm>
              <a:off x="3282301" y="3849526"/>
              <a:ext cx="3348000" cy="189698"/>
            </a:xfrm>
            <a:prstGeom prst="roundRect">
              <a:avLst>
                <a:gd name="adj" fmla="val 16667"/>
              </a:avLst>
            </a:prstGeom>
            <a:solidFill>
              <a:srgbClr val="E47F00"/>
            </a:solidFill>
            <a:ln w="12700">
              <a:noFill/>
              <a:round/>
              <a:headEnd type="none" w="sm" len="sm"/>
              <a:tailEnd type="none" w="sm" len="sm"/>
            </a:ln>
          </p:spPr>
          <p:txBody>
            <a:bodyPr anchor="ctr"/>
            <a:lstStyle/>
            <a:p>
              <a:pPr marL="0" marR="0" lvl="0" indent="0" algn="l" defTabSz="45714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err="1">
                  <a:ln>
                    <a:noFill/>
                  </a:ln>
                  <a:solidFill>
                    <a:prstClr val="white"/>
                  </a:solidFill>
                  <a:effectLst/>
                  <a:uLnTx/>
                  <a:uFillTx/>
                  <a:latin typeface="Arial"/>
                  <a:ea typeface="+mn-ea"/>
                  <a:cs typeface="+mn-cs"/>
                </a:rPr>
                <a:t>Alocación</a:t>
              </a:r>
              <a:r>
                <a:rPr kumimoji="0" lang="en-US" sz="800" b="1" i="0" u="none" strike="noStrike" kern="1200" cap="none" spc="0" normalizeH="0" baseline="0" noProof="0" dirty="0">
                  <a:ln>
                    <a:noFill/>
                  </a:ln>
                  <a:solidFill>
                    <a:prstClr val="white"/>
                  </a:solidFill>
                  <a:effectLst/>
                  <a:uLnTx/>
                  <a:uFillTx/>
                  <a:latin typeface="Arial"/>
                  <a:ea typeface="+mn-ea"/>
                  <a:cs typeface="+mn-cs"/>
                </a:rPr>
                <a:t> de </a:t>
              </a:r>
              <a:r>
                <a:rPr kumimoji="0" lang="en-US" sz="800" b="1" i="0" u="none" strike="noStrike" kern="1200" cap="none" spc="0" normalizeH="0" baseline="0" noProof="0" dirty="0" err="1">
                  <a:ln>
                    <a:noFill/>
                  </a:ln>
                  <a:solidFill>
                    <a:prstClr val="white"/>
                  </a:solidFill>
                  <a:effectLst/>
                  <a:uLnTx/>
                  <a:uFillTx/>
                  <a:latin typeface="Arial"/>
                  <a:ea typeface="+mn-ea"/>
                  <a:cs typeface="+mn-cs"/>
                </a:rPr>
                <a:t>costos</a:t>
              </a:r>
              <a:r>
                <a:rPr kumimoji="0" lang="en-US" sz="800" b="1" i="0" u="none" strike="noStrike" kern="1200" cap="none" spc="0" normalizeH="0" baseline="0" noProof="0" dirty="0">
                  <a:ln>
                    <a:noFill/>
                  </a:ln>
                  <a:solidFill>
                    <a:prstClr val="white"/>
                  </a:solidFill>
                  <a:effectLst/>
                  <a:uLnTx/>
                  <a:uFillTx/>
                  <a:latin typeface="Arial"/>
                  <a:ea typeface="+mn-ea"/>
                  <a:cs typeface="+mn-cs"/>
                </a:rPr>
                <a:t>, </a:t>
              </a:r>
              <a:r>
                <a:rPr kumimoji="0" lang="en-US" sz="800" b="1" i="0" u="none" strike="noStrike" kern="1200" cap="none" spc="0" normalizeH="0" baseline="0" noProof="0" dirty="0" err="1">
                  <a:ln>
                    <a:noFill/>
                  </a:ln>
                  <a:solidFill>
                    <a:prstClr val="white"/>
                  </a:solidFill>
                  <a:effectLst/>
                  <a:uLnTx/>
                  <a:uFillTx/>
                  <a:latin typeface="Arial"/>
                  <a:ea typeface="+mn-ea"/>
                  <a:cs typeface="+mn-cs"/>
                </a:rPr>
                <a:t>Analisis</a:t>
              </a:r>
              <a:r>
                <a:rPr kumimoji="0" lang="en-US" sz="800" b="1" i="0" u="none" strike="noStrike" kern="1200" cap="none" spc="0" normalizeH="0" baseline="0" noProof="0" dirty="0">
                  <a:ln>
                    <a:noFill/>
                  </a:ln>
                  <a:solidFill>
                    <a:prstClr val="white"/>
                  </a:solidFill>
                  <a:effectLst/>
                  <a:uLnTx/>
                  <a:uFillTx/>
                  <a:latin typeface="Arial"/>
                  <a:ea typeface="+mn-ea"/>
                  <a:cs typeface="+mn-cs"/>
                </a:rPr>
                <a:t> del </a:t>
              </a:r>
              <a:r>
                <a:rPr kumimoji="0" lang="en-US" sz="800" b="1" i="0" u="none" strike="noStrike" kern="1200" cap="none" spc="0" normalizeH="0" baseline="0" noProof="0" dirty="0" err="1">
                  <a:ln>
                    <a:noFill/>
                  </a:ln>
                  <a:solidFill>
                    <a:prstClr val="white"/>
                  </a:solidFill>
                  <a:effectLst/>
                  <a:uLnTx/>
                  <a:uFillTx/>
                  <a:latin typeface="Arial"/>
                  <a:ea typeface="+mn-ea"/>
                  <a:cs typeface="+mn-cs"/>
                </a:rPr>
                <a:t>uso</a:t>
              </a:r>
              <a:r>
                <a:rPr kumimoji="0" lang="en-US" sz="800" b="1" i="0" u="none" strike="noStrike" kern="1200" cap="none" spc="0" normalizeH="0" baseline="0" noProof="0" dirty="0">
                  <a:ln>
                    <a:noFill/>
                  </a:ln>
                  <a:solidFill>
                    <a:prstClr val="white"/>
                  </a:solidFill>
                  <a:effectLst/>
                  <a:uLnTx/>
                  <a:uFillTx/>
                  <a:latin typeface="Arial"/>
                  <a:ea typeface="+mn-ea"/>
                  <a:cs typeface="+mn-cs"/>
                </a:rPr>
                <a:t> de la </a:t>
              </a:r>
              <a:r>
                <a:rPr kumimoji="0" lang="en-US" sz="800" b="1" i="0" u="none" strike="noStrike" kern="1200" cap="none" spc="0" normalizeH="0" baseline="0" noProof="0" dirty="0" err="1">
                  <a:ln>
                    <a:noFill/>
                  </a:ln>
                  <a:solidFill>
                    <a:prstClr val="white"/>
                  </a:solidFill>
                  <a:effectLst/>
                  <a:uLnTx/>
                  <a:uFillTx/>
                  <a:latin typeface="Arial"/>
                  <a:ea typeface="+mn-ea"/>
                  <a:cs typeface="+mn-cs"/>
                </a:rPr>
                <a:t>energia</a:t>
              </a: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sp>
          <p:nvSpPr>
            <p:cNvPr id="75" name="Rectangle à coins arrondis 31">
              <a:extLst>
                <a:ext uri="{FF2B5EF4-FFF2-40B4-BE49-F238E27FC236}">
                  <a16:creationId xmlns:a16="http://schemas.microsoft.com/office/drawing/2014/main" id="{0DF3E00B-563C-4D42-AA71-AC89DD8D4C3C}"/>
                </a:ext>
              </a:extLst>
            </p:cNvPr>
            <p:cNvSpPr>
              <a:spLocks noChangeArrowheads="1"/>
            </p:cNvSpPr>
            <p:nvPr/>
          </p:nvSpPr>
          <p:spPr bwMode="auto">
            <a:xfrm>
              <a:off x="3282301" y="4074074"/>
              <a:ext cx="3348000" cy="282407"/>
            </a:xfrm>
            <a:prstGeom prst="roundRect">
              <a:avLst>
                <a:gd name="adj" fmla="val 16667"/>
              </a:avLst>
            </a:prstGeom>
            <a:solidFill>
              <a:srgbClr val="42B4E6"/>
            </a:solidFill>
            <a:ln w="12700">
              <a:noFill/>
              <a:round/>
              <a:headEnd type="none" w="sm" len="sm"/>
              <a:tailEnd type="none" w="sm" len="sm"/>
            </a:ln>
          </p:spPr>
          <p:txBody>
            <a:bodyPr anchor="ctr"/>
            <a:lstStyle/>
            <a:p>
              <a:pPr marL="0" marR="0" lvl="0" indent="0" algn="l" defTabSz="45714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a:ea typeface="+mn-ea"/>
                  <a:cs typeface="+mn-cs"/>
                </a:rPr>
                <a:t>Mantenimiento predictive </a:t>
              </a:r>
              <a:r>
                <a:rPr kumimoji="0" lang="en-US" sz="800" b="0" i="0" u="none" strike="noStrike" kern="1200" cap="none" spc="0" normalizeH="0" baseline="0" noProof="0" dirty="0">
                  <a:ln>
                    <a:noFill/>
                  </a:ln>
                  <a:solidFill>
                    <a:prstClr val="white"/>
                  </a:solidFill>
                  <a:effectLst/>
                  <a:uLnTx/>
                  <a:uFillTx/>
                  <a:latin typeface="Arial"/>
                  <a:ea typeface="+mn-ea"/>
                  <a:cs typeface="+mn-cs"/>
                </a:rPr>
                <a:t>(</a:t>
              </a:r>
              <a:r>
                <a:rPr kumimoji="0" lang="en-US" sz="800" b="0" i="0" u="none" strike="noStrike" kern="1200" cap="none" spc="0" normalizeH="0" baseline="0" noProof="0" dirty="0" err="1">
                  <a:ln>
                    <a:noFill/>
                  </a:ln>
                  <a:solidFill>
                    <a:prstClr val="white"/>
                  </a:solidFill>
                  <a:effectLst/>
                  <a:uLnTx/>
                  <a:uFillTx/>
                  <a:latin typeface="Arial"/>
                  <a:ea typeface="+mn-ea"/>
                  <a:cs typeface="+mn-cs"/>
                </a:rPr>
                <a:t>sobrecarga</a:t>
              </a:r>
              <a:r>
                <a:rPr kumimoji="0" lang="en-US" sz="800" b="0" i="0" u="none" strike="noStrike" kern="1200" cap="none" spc="0" normalizeH="0" baseline="0" noProof="0" dirty="0">
                  <a:ln>
                    <a:noFill/>
                  </a:ln>
                  <a:solidFill>
                    <a:prstClr val="white"/>
                  </a:solidFill>
                  <a:effectLst/>
                  <a:uLnTx/>
                  <a:uFillTx/>
                  <a:latin typeface="Arial"/>
                  <a:ea typeface="+mn-ea"/>
                  <a:cs typeface="+mn-cs"/>
                </a:rPr>
                <a:t> </a:t>
              </a:r>
              <a:r>
                <a:rPr kumimoji="0" lang="en-US" sz="800" b="0" i="0" u="none" strike="noStrike" kern="1200" cap="none" spc="0" normalizeH="0" baseline="0" noProof="0" dirty="0" err="1">
                  <a:ln>
                    <a:noFill/>
                  </a:ln>
                  <a:solidFill>
                    <a:prstClr val="white"/>
                  </a:solidFill>
                  <a:effectLst/>
                  <a:uLnTx/>
                  <a:uFillTx/>
                  <a:latin typeface="Arial"/>
                  <a:ea typeface="+mn-ea"/>
                  <a:cs typeface="+mn-cs"/>
                </a:rPr>
                <a:t>alarmas</a:t>
              </a:r>
              <a:r>
                <a:rPr kumimoji="0" lang="en-US" sz="800" b="0" i="0" u="none" strike="noStrike" kern="1200" cap="none" spc="0" normalizeH="0" baseline="0" noProof="0" dirty="0">
                  <a:ln>
                    <a:noFill/>
                  </a:ln>
                  <a:solidFill>
                    <a:prstClr val="white"/>
                  </a:solidFill>
                  <a:effectLst/>
                  <a:uLnTx/>
                  <a:uFillTx/>
                  <a:latin typeface="Arial"/>
                  <a:ea typeface="+mn-ea"/>
                  <a:cs typeface="+mn-cs"/>
                </a:rPr>
                <a:t> de I, P)</a:t>
              </a:r>
              <a:endParaRPr kumimoji="0" lang="en-US" sz="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4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a:ea typeface="+mn-ea"/>
                  <a:cs typeface="+mn-cs"/>
                </a:rPr>
                <a:t>Mantenimiento </a:t>
              </a:r>
              <a:r>
                <a:rPr kumimoji="0" lang="en-US" sz="800" b="1" i="0" u="none" strike="noStrike" kern="1200" cap="none" spc="0" normalizeH="0" baseline="0" noProof="0" dirty="0" err="1">
                  <a:ln>
                    <a:noFill/>
                  </a:ln>
                  <a:solidFill>
                    <a:prstClr val="white"/>
                  </a:solidFill>
                  <a:effectLst/>
                  <a:uLnTx/>
                  <a:uFillTx/>
                  <a:latin typeface="Arial"/>
                  <a:ea typeface="+mn-ea"/>
                  <a:cs typeface="+mn-cs"/>
                </a:rPr>
                <a:t>Reactivo</a:t>
              </a:r>
              <a:r>
                <a:rPr kumimoji="0" lang="en-US" sz="800" b="0" i="0" u="none" strike="noStrike" kern="1200" cap="none" spc="0" normalizeH="0" baseline="0" noProof="0" dirty="0">
                  <a:ln>
                    <a:noFill/>
                  </a:ln>
                  <a:solidFill>
                    <a:prstClr val="white"/>
                  </a:solidFill>
                  <a:effectLst/>
                  <a:uLnTx/>
                  <a:uFillTx/>
                  <a:latin typeface="Arial"/>
                  <a:ea typeface="+mn-ea"/>
                  <a:cs typeface="+mn-cs"/>
                </a:rPr>
                <a:t> (Perdida de </a:t>
              </a:r>
              <a:r>
                <a:rPr kumimoji="0" lang="en-US" sz="800" b="0" i="0" u="none" strike="noStrike" kern="1200" cap="none" spc="0" normalizeH="0" baseline="0" noProof="0" dirty="0" err="1">
                  <a:ln>
                    <a:noFill/>
                  </a:ln>
                  <a:solidFill>
                    <a:prstClr val="white"/>
                  </a:solidFill>
                  <a:effectLst/>
                  <a:uLnTx/>
                  <a:uFillTx/>
                  <a:latin typeface="Arial"/>
                  <a:ea typeface="+mn-ea"/>
                  <a:cs typeface="+mn-cs"/>
                </a:rPr>
                <a:t>tensión</a:t>
              </a:r>
              <a:r>
                <a:rPr kumimoji="0" lang="en-US" sz="800" b="0" i="0" u="none" strike="noStrike" kern="1200" cap="none" spc="0" normalizeH="0" baseline="0" noProof="0" dirty="0">
                  <a:ln>
                    <a:noFill/>
                  </a:ln>
                  <a:solidFill>
                    <a:prstClr val="white"/>
                  </a:solidFill>
                  <a:effectLst/>
                  <a:uLnTx/>
                  <a:uFillTx/>
                  <a:latin typeface="Arial"/>
                  <a:ea typeface="+mn-ea"/>
                  <a:cs typeface="+mn-cs"/>
                </a:rPr>
                <a:t>)</a:t>
              </a:r>
              <a:endParaRPr kumimoji="0" lang="en-GB" sz="800" b="0" i="0" u="none" strike="noStrike" kern="1200" cap="none" spc="0" normalizeH="0" baseline="0" noProof="0" dirty="0">
                <a:ln>
                  <a:noFill/>
                </a:ln>
                <a:solidFill>
                  <a:prstClr val="white"/>
                </a:solidFill>
                <a:effectLst/>
                <a:uLnTx/>
                <a:uFillTx/>
                <a:latin typeface="Arial"/>
                <a:ea typeface="+mn-ea"/>
                <a:cs typeface="+mn-cs"/>
              </a:endParaRPr>
            </a:p>
          </p:txBody>
        </p:sp>
        <p:sp>
          <p:nvSpPr>
            <p:cNvPr id="76" name="Rectangle à coins arrondis 33">
              <a:extLst>
                <a:ext uri="{FF2B5EF4-FFF2-40B4-BE49-F238E27FC236}">
                  <a16:creationId xmlns:a16="http://schemas.microsoft.com/office/drawing/2014/main" id="{F926DE4B-8817-4822-B020-E550B14C96E4}"/>
                </a:ext>
              </a:extLst>
            </p:cNvPr>
            <p:cNvSpPr>
              <a:spLocks noChangeArrowheads="1"/>
            </p:cNvSpPr>
            <p:nvPr/>
          </p:nvSpPr>
          <p:spPr bwMode="auto">
            <a:xfrm>
              <a:off x="3282301" y="4390254"/>
              <a:ext cx="3348000" cy="189698"/>
            </a:xfrm>
            <a:prstGeom prst="roundRect">
              <a:avLst>
                <a:gd name="adj" fmla="val 16667"/>
              </a:avLst>
            </a:prstGeom>
            <a:solidFill>
              <a:srgbClr val="3DCD58"/>
            </a:solidFill>
            <a:ln w="12700">
              <a:noFill/>
              <a:round/>
              <a:headEnd type="none" w="sm" len="sm"/>
              <a:tailEnd type="none" w="sm" len="sm"/>
            </a:ln>
          </p:spPr>
          <p:txBody>
            <a:bodyPr anchor="ctr"/>
            <a:lstStyle/>
            <a:p>
              <a:pPr marL="0" marR="0" lvl="0" indent="0" algn="l" defTabSz="457143"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err="1">
                  <a:ln>
                    <a:noFill/>
                  </a:ln>
                  <a:solidFill>
                    <a:prstClr val="white"/>
                  </a:solidFill>
                  <a:effectLst/>
                  <a:uLnTx/>
                  <a:uFillTx/>
                  <a:latin typeface="Arial"/>
                  <a:ea typeface="+mn-ea"/>
                  <a:cs typeface="+mn-cs"/>
                </a:rPr>
                <a:t>Analisis</a:t>
              </a:r>
              <a:r>
                <a:rPr kumimoji="0" lang="en-GB" sz="800" b="1" i="0" u="none" strike="noStrike" kern="1200" cap="none" spc="0" normalizeH="0" baseline="0" noProof="0" dirty="0">
                  <a:ln>
                    <a:noFill/>
                  </a:ln>
                  <a:solidFill>
                    <a:prstClr val="white"/>
                  </a:solidFill>
                  <a:effectLst/>
                  <a:uLnTx/>
                  <a:uFillTx/>
                  <a:latin typeface="Arial"/>
                  <a:ea typeface="+mn-ea"/>
                  <a:cs typeface="+mn-cs"/>
                </a:rPr>
                <a:t> de </a:t>
              </a:r>
              <a:r>
                <a:rPr kumimoji="0" lang="en-GB" sz="800" b="1" i="0" u="none" strike="noStrike" kern="1200" cap="none" spc="0" normalizeH="0" baseline="0" noProof="0" dirty="0" err="1">
                  <a:ln>
                    <a:noFill/>
                  </a:ln>
                  <a:solidFill>
                    <a:prstClr val="white"/>
                  </a:solidFill>
                  <a:effectLst/>
                  <a:uLnTx/>
                  <a:uFillTx/>
                  <a:latin typeface="Arial"/>
                  <a:ea typeface="+mn-ea"/>
                  <a:cs typeface="+mn-cs"/>
                </a:rPr>
                <a:t>carga</a:t>
              </a:r>
              <a:endParaRPr kumimoji="0" lang="en-GB" sz="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30" name="Image 129">
              <a:extLst>
                <a:ext uri="{FF2B5EF4-FFF2-40B4-BE49-F238E27FC236}">
                  <a16:creationId xmlns:a16="http://schemas.microsoft.com/office/drawing/2014/main" id="{E8B844F8-ED11-4306-ACFC-45CD74DD109F}"/>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7557562" y="3938787"/>
              <a:ext cx="343669" cy="330701"/>
            </a:xfrm>
            <a:prstGeom prst="rect">
              <a:avLst/>
            </a:prstGeom>
          </p:spPr>
        </p:pic>
        <p:sp>
          <p:nvSpPr>
            <p:cNvPr id="131" name="TextBox 446">
              <a:extLst>
                <a:ext uri="{FF2B5EF4-FFF2-40B4-BE49-F238E27FC236}">
                  <a16:creationId xmlns:a16="http://schemas.microsoft.com/office/drawing/2014/main" id="{2872B659-C2ED-4D48-9F8B-A09F3C815592}"/>
                </a:ext>
              </a:extLst>
            </p:cNvPr>
            <p:cNvSpPr txBox="1">
              <a:spLocks noChangeArrowheads="1"/>
            </p:cNvSpPr>
            <p:nvPr/>
          </p:nvSpPr>
          <p:spPr bwMode="auto">
            <a:xfrm>
              <a:off x="7473774" y="4244988"/>
              <a:ext cx="473175" cy="369318"/>
            </a:xfrm>
            <a:prstGeom prst="rect">
              <a:avLst/>
            </a:prstGeom>
            <a:noFill/>
            <a:ln w="9525">
              <a:noFill/>
              <a:miter lim="800000"/>
              <a:headEnd/>
              <a:tailEnd/>
            </a:ln>
          </p:spPr>
          <p:txBody>
            <a:bodyPr wrap="none" lIns="91424" tIns="45713" rIns="91424" bIns="45713">
              <a:spAutoFit/>
            </a:bodyPr>
            <a:lstStyle/>
            <a:p>
              <a:pPr marL="0" marR="0" lvl="0" indent="0" algn="ctr" defTabSz="914254"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prstClr val="white">
                      <a:lumMod val="50000"/>
                    </a:prstClr>
                  </a:solidFill>
                  <a:effectLst/>
                  <a:uLnTx/>
                  <a:uFillTx/>
                  <a:latin typeface="Arial"/>
                  <a:ea typeface="+mn-ea"/>
                  <a:cs typeface="+mn-cs"/>
                </a:rPr>
                <a:t>iEM</a:t>
              </a:r>
            </a:p>
            <a:p>
              <a:pPr marL="0" marR="0" lvl="0" indent="0" algn="ctr" defTabSz="914254"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prstClr val="white">
                      <a:lumMod val="50000"/>
                    </a:prstClr>
                  </a:solidFill>
                  <a:effectLst/>
                  <a:uLnTx/>
                  <a:uFillTx/>
                  <a:latin typeface="Arial"/>
                  <a:ea typeface="+mn-ea"/>
                  <a:cs typeface="+mn-cs"/>
                </a:rPr>
                <a:t>(MID)</a:t>
              </a:r>
            </a:p>
          </p:txBody>
        </p:sp>
        <p:sp>
          <p:nvSpPr>
            <p:cNvPr id="132" name="TextBox 446">
              <a:extLst>
                <a:ext uri="{FF2B5EF4-FFF2-40B4-BE49-F238E27FC236}">
                  <a16:creationId xmlns:a16="http://schemas.microsoft.com/office/drawing/2014/main" id="{74845ADE-0285-4CAD-BFBD-F4DC65E50B8E}"/>
                </a:ext>
              </a:extLst>
            </p:cNvPr>
            <p:cNvSpPr txBox="1">
              <a:spLocks noChangeArrowheads="1"/>
            </p:cNvSpPr>
            <p:nvPr/>
          </p:nvSpPr>
          <p:spPr bwMode="auto">
            <a:xfrm>
              <a:off x="8081526" y="4244988"/>
              <a:ext cx="742430" cy="369294"/>
            </a:xfrm>
            <a:prstGeom prst="rect">
              <a:avLst/>
            </a:prstGeom>
            <a:noFill/>
            <a:ln w="9525">
              <a:noFill/>
              <a:miter lim="800000"/>
              <a:headEnd/>
              <a:tailEnd/>
            </a:ln>
          </p:spPr>
          <p:txBody>
            <a:bodyPr wrap="none" lIns="91400" tIns="45701" rIns="91400" bIns="45701">
              <a:spAutoFit/>
            </a:bodyPr>
            <a:lstStyle/>
            <a:p>
              <a:pPr marL="0" marR="0" lvl="0" indent="0" algn="ctr" defTabSz="914026"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prstClr val="white">
                      <a:lumMod val="50000"/>
                    </a:prstClr>
                  </a:solidFill>
                  <a:effectLst/>
                  <a:uLnTx/>
                  <a:uFillTx/>
                  <a:latin typeface="Arial"/>
                  <a:ea typeface="+mn-ea"/>
                  <a:cs typeface="+mn-cs"/>
                </a:rPr>
                <a:t> PowerTag</a:t>
              </a:r>
            </a:p>
            <a:p>
              <a:pPr marL="0" marR="0" lvl="0" indent="0" algn="ctr" defTabSz="914026"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prstClr val="white">
                      <a:lumMod val="50000"/>
                    </a:prstClr>
                  </a:solidFill>
                  <a:effectLst/>
                  <a:uLnTx/>
                  <a:uFillTx/>
                  <a:latin typeface="Arial"/>
                  <a:ea typeface="+mn-ea"/>
                  <a:cs typeface="+mn-cs"/>
                </a:rPr>
                <a:t>(Energy)</a:t>
              </a:r>
            </a:p>
          </p:txBody>
        </p:sp>
        <p:grpSp>
          <p:nvGrpSpPr>
            <p:cNvPr id="7" name="Groupe 6">
              <a:extLst>
                <a:ext uri="{FF2B5EF4-FFF2-40B4-BE49-F238E27FC236}">
                  <a16:creationId xmlns:a16="http://schemas.microsoft.com/office/drawing/2014/main" id="{9C797D13-BCAB-4401-B023-6AAC44B1C0C9}"/>
                </a:ext>
              </a:extLst>
            </p:cNvPr>
            <p:cNvGrpSpPr/>
            <p:nvPr/>
          </p:nvGrpSpPr>
          <p:grpSpPr>
            <a:xfrm>
              <a:off x="8625070" y="3879751"/>
              <a:ext cx="256959" cy="405631"/>
              <a:chOff x="5276453" y="5188844"/>
              <a:chExt cx="364909" cy="576039"/>
            </a:xfrm>
          </p:grpSpPr>
          <p:pic>
            <p:nvPicPr>
              <p:cNvPr id="136" name="Image 135">
                <a:extLst>
                  <a:ext uri="{FF2B5EF4-FFF2-40B4-BE49-F238E27FC236}">
                    <a16:creationId xmlns:a16="http://schemas.microsoft.com/office/drawing/2014/main" id="{B8FE4A28-5A1A-4413-931F-A18A78F811E0}"/>
                  </a:ext>
                </a:extLst>
              </p:cNvPr>
              <p:cNvPicPr>
                <a:picLocks noChangeAspect="1"/>
              </p:cNvPicPr>
              <p:nvPr/>
            </p:nvPicPr>
            <p:blipFill rotWithShape="1">
              <a:blip r:embed="rId8"/>
              <a:srcRect l="9759" t="32917" r="60759"/>
              <a:stretch/>
            </p:blipFill>
            <p:spPr>
              <a:xfrm>
                <a:off x="5276453" y="5213673"/>
                <a:ext cx="268649" cy="551210"/>
              </a:xfrm>
              <a:prstGeom prst="rect">
                <a:avLst/>
              </a:prstGeom>
              <a:solidFill>
                <a:schemeClr val="accent1"/>
              </a:solidFill>
            </p:spPr>
          </p:pic>
          <p:sp>
            <p:nvSpPr>
              <p:cNvPr id="137" name="Freeform 263">
                <a:extLst>
                  <a:ext uri="{FF2B5EF4-FFF2-40B4-BE49-F238E27FC236}">
                    <a16:creationId xmlns:a16="http://schemas.microsoft.com/office/drawing/2014/main" id="{E1E060AF-1EC1-48B3-8B94-D3912C391350}"/>
                  </a:ext>
                </a:extLst>
              </p:cNvPr>
              <p:cNvSpPr>
                <a:spLocks/>
              </p:cNvSpPr>
              <p:nvPr/>
            </p:nvSpPr>
            <p:spPr bwMode="auto">
              <a:xfrm rot="19529803">
                <a:off x="5504730" y="5188844"/>
                <a:ext cx="136632" cy="174277"/>
              </a:xfrm>
              <a:custGeom>
                <a:avLst/>
                <a:gdLst/>
                <a:ahLst/>
                <a:cxnLst>
                  <a:cxn ang="0">
                    <a:pos x="269" y="4"/>
                  </a:cxn>
                  <a:cxn ang="0">
                    <a:pos x="259" y="0"/>
                  </a:cxn>
                  <a:cxn ang="0">
                    <a:pos x="250" y="4"/>
                  </a:cxn>
                  <a:cxn ang="0">
                    <a:pos x="184" y="70"/>
                  </a:cxn>
                  <a:cxn ang="0">
                    <a:pos x="180" y="80"/>
                  </a:cxn>
                  <a:cxn ang="0">
                    <a:pos x="184" y="89"/>
                  </a:cxn>
                  <a:cxn ang="0">
                    <a:pos x="243" y="231"/>
                  </a:cxn>
                  <a:cxn ang="0">
                    <a:pos x="193" y="362"/>
                  </a:cxn>
                  <a:cxn ang="0">
                    <a:pos x="148" y="316"/>
                  </a:cxn>
                  <a:cxn ang="0">
                    <a:pos x="178" y="230"/>
                  </a:cxn>
                  <a:cxn ang="0">
                    <a:pos x="139" y="135"/>
                  </a:cxn>
                  <a:cxn ang="0">
                    <a:pos x="120" y="134"/>
                  </a:cxn>
                  <a:cxn ang="0">
                    <a:pos x="54" y="195"/>
                  </a:cxn>
                  <a:cxn ang="0">
                    <a:pos x="44" y="193"/>
                  </a:cxn>
                  <a:cxn ang="0">
                    <a:pos x="15" y="202"/>
                  </a:cxn>
                  <a:cxn ang="0">
                    <a:pos x="2" y="229"/>
                  </a:cxn>
                  <a:cxn ang="0">
                    <a:pos x="37" y="271"/>
                  </a:cxn>
                  <a:cxn ang="0">
                    <a:pos x="66" y="262"/>
                  </a:cxn>
                  <a:cxn ang="0">
                    <a:pos x="80" y="236"/>
                  </a:cxn>
                  <a:cxn ang="0">
                    <a:pos x="74" y="213"/>
                  </a:cxn>
                  <a:cxn ang="0">
                    <a:pos x="128" y="163"/>
                  </a:cxn>
                  <a:cxn ang="0">
                    <a:pos x="152" y="230"/>
                  </a:cxn>
                  <a:cxn ang="0">
                    <a:pos x="120" y="307"/>
                  </a:cxn>
                  <a:cxn ang="0">
                    <a:pos x="116" y="317"/>
                  </a:cxn>
                  <a:cxn ang="0">
                    <a:pos x="120" y="326"/>
                  </a:cxn>
                  <a:cxn ang="0">
                    <a:pos x="184" y="391"/>
                  </a:cxn>
                  <a:cxn ang="0">
                    <a:pos x="193" y="395"/>
                  </a:cxn>
                  <a:cxn ang="0">
                    <a:pos x="203" y="391"/>
                  </a:cxn>
                  <a:cxn ang="0">
                    <a:pos x="269" y="231"/>
                  </a:cxn>
                  <a:cxn ang="0">
                    <a:pos x="269" y="231"/>
                  </a:cxn>
                  <a:cxn ang="0">
                    <a:pos x="212" y="80"/>
                  </a:cxn>
                  <a:cxn ang="0">
                    <a:pos x="259" y="32"/>
                  </a:cxn>
                  <a:cxn ang="0">
                    <a:pos x="336" y="230"/>
                  </a:cxn>
                  <a:cxn ang="0">
                    <a:pos x="336" y="230"/>
                  </a:cxn>
                  <a:cxn ang="0">
                    <a:pos x="250" y="438"/>
                  </a:cxn>
                  <a:cxn ang="0">
                    <a:pos x="246" y="448"/>
                  </a:cxn>
                  <a:cxn ang="0">
                    <a:pos x="250" y="457"/>
                  </a:cxn>
                  <a:cxn ang="0">
                    <a:pos x="269" y="457"/>
                  </a:cxn>
                  <a:cxn ang="0">
                    <a:pos x="363" y="230"/>
                  </a:cxn>
                  <a:cxn ang="0">
                    <a:pos x="269" y="4"/>
                  </a:cxn>
                </a:cxnLst>
                <a:rect l="0" t="0" r="r" b="b"/>
                <a:pathLst>
                  <a:path w="363" h="462">
                    <a:moveTo>
                      <a:pt x="269" y="4"/>
                    </a:moveTo>
                    <a:cubicBezTo>
                      <a:pt x="266" y="1"/>
                      <a:pt x="263" y="0"/>
                      <a:pt x="259" y="0"/>
                    </a:cubicBezTo>
                    <a:cubicBezTo>
                      <a:pt x="255" y="0"/>
                      <a:pt x="252" y="1"/>
                      <a:pt x="250" y="4"/>
                    </a:cubicBezTo>
                    <a:cubicBezTo>
                      <a:pt x="184" y="70"/>
                      <a:pt x="184" y="70"/>
                      <a:pt x="184" y="70"/>
                    </a:cubicBezTo>
                    <a:cubicBezTo>
                      <a:pt x="181" y="73"/>
                      <a:pt x="180" y="76"/>
                      <a:pt x="180" y="80"/>
                    </a:cubicBezTo>
                    <a:cubicBezTo>
                      <a:pt x="180" y="83"/>
                      <a:pt x="181" y="87"/>
                      <a:pt x="184" y="89"/>
                    </a:cubicBezTo>
                    <a:cubicBezTo>
                      <a:pt x="222" y="127"/>
                      <a:pt x="243" y="177"/>
                      <a:pt x="243" y="231"/>
                    </a:cubicBezTo>
                    <a:cubicBezTo>
                      <a:pt x="243" y="280"/>
                      <a:pt x="225" y="326"/>
                      <a:pt x="193" y="362"/>
                    </a:cubicBezTo>
                    <a:cubicBezTo>
                      <a:pt x="181" y="350"/>
                      <a:pt x="158" y="327"/>
                      <a:pt x="148" y="316"/>
                    </a:cubicBezTo>
                    <a:cubicBezTo>
                      <a:pt x="168" y="291"/>
                      <a:pt x="178" y="261"/>
                      <a:pt x="178" y="230"/>
                    </a:cubicBezTo>
                    <a:cubicBezTo>
                      <a:pt x="178" y="196"/>
                      <a:pt x="165" y="161"/>
                      <a:pt x="139" y="135"/>
                    </a:cubicBezTo>
                    <a:cubicBezTo>
                      <a:pt x="134" y="130"/>
                      <a:pt x="126" y="129"/>
                      <a:pt x="120" y="134"/>
                    </a:cubicBezTo>
                    <a:cubicBezTo>
                      <a:pt x="54" y="195"/>
                      <a:pt x="54" y="195"/>
                      <a:pt x="54" y="195"/>
                    </a:cubicBezTo>
                    <a:cubicBezTo>
                      <a:pt x="51" y="194"/>
                      <a:pt x="48" y="193"/>
                      <a:pt x="44" y="193"/>
                    </a:cubicBezTo>
                    <a:cubicBezTo>
                      <a:pt x="33" y="193"/>
                      <a:pt x="24" y="195"/>
                      <a:pt x="15" y="202"/>
                    </a:cubicBezTo>
                    <a:cubicBezTo>
                      <a:pt x="8" y="209"/>
                      <a:pt x="3" y="218"/>
                      <a:pt x="2" y="229"/>
                    </a:cubicBezTo>
                    <a:cubicBezTo>
                      <a:pt x="0" y="248"/>
                      <a:pt x="16" y="271"/>
                      <a:pt x="37" y="271"/>
                    </a:cubicBezTo>
                    <a:cubicBezTo>
                      <a:pt x="48" y="271"/>
                      <a:pt x="57" y="269"/>
                      <a:pt x="66" y="262"/>
                    </a:cubicBezTo>
                    <a:cubicBezTo>
                      <a:pt x="74" y="256"/>
                      <a:pt x="79" y="246"/>
                      <a:pt x="80" y="236"/>
                    </a:cubicBezTo>
                    <a:cubicBezTo>
                      <a:pt x="80" y="228"/>
                      <a:pt x="78" y="220"/>
                      <a:pt x="74" y="213"/>
                    </a:cubicBezTo>
                    <a:cubicBezTo>
                      <a:pt x="84" y="203"/>
                      <a:pt x="116" y="174"/>
                      <a:pt x="128" y="163"/>
                    </a:cubicBezTo>
                    <a:cubicBezTo>
                      <a:pt x="144" y="183"/>
                      <a:pt x="152" y="207"/>
                      <a:pt x="152" y="230"/>
                    </a:cubicBezTo>
                    <a:cubicBezTo>
                      <a:pt x="152" y="258"/>
                      <a:pt x="141" y="286"/>
                      <a:pt x="120" y="307"/>
                    </a:cubicBezTo>
                    <a:cubicBezTo>
                      <a:pt x="117" y="310"/>
                      <a:pt x="116" y="313"/>
                      <a:pt x="116" y="317"/>
                    </a:cubicBezTo>
                    <a:cubicBezTo>
                      <a:pt x="116" y="320"/>
                      <a:pt x="117" y="323"/>
                      <a:pt x="120" y="326"/>
                    </a:cubicBezTo>
                    <a:cubicBezTo>
                      <a:pt x="184" y="391"/>
                      <a:pt x="184" y="391"/>
                      <a:pt x="184" y="391"/>
                    </a:cubicBezTo>
                    <a:cubicBezTo>
                      <a:pt x="186" y="394"/>
                      <a:pt x="190" y="395"/>
                      <a:pt x="193" y="395"/>
                    </a:cubicBezTo>
                    <a:cubicBezTo>
                      <a:pt x="197" y="395"/>
                      <a:pt x="200" y="394"/>
                      <a:pt x="203" y="391"/>
                    </a:cubicBezTo>
                    <a:cubicBezTo>
                      <a:pt x="246" y="348"/>
                      <a:pt x="269" y="291"/>
                      <a:pt x="269" y="231"/>
                    </a:cubicBezTo>
                    <a:cubicBezTo>
                      <a:pt x="269" y="231"/>
                      <a:pt x="269" y="231"/>
                      <a:pt x="269" y="231"/>
                    </a:cubicBezTo>
                    <a:cubicBezTo>
                      <a:pt x="269" y="175"/>
                      <a:pt x="249" y="122"/>
                      <a:pt x="212" y="80"/>
                    </a:cubicBezTo>
                    <a:cubicBezTo>
                      <a:pt x="223" y="69"/>
                      <a:pt x="247" y="44"/>
                      <a:pt x="259" y="32"/>
                    </a:cubicBezTo>
                    <a:cubicBezTo>
                      <a:pt x="309" y="86"/>
                      <a:pt x="336" y="156"/>
                      <a:pt x="336" y="230"/>
                    </a:cubicBezTo>
                    <a:cubicBezTo>
                      <a:pt x="336" y="230"/>
                      <a:pt x="336" y="230"/>
                      <a:pt x="336" y="230"/>
                    </a:cubicBezTo>
                    <a:cubicBezTo>
                      <a:pt x="336" y="309"/>
                      <a:pt x="305" y="383"/>
                      <a:pt x="250" y="438"/>
                    </a:cubicBezTo>
                    <a:cubicBezTo>
                      <a:pt x="247" y="441"/>
                      <a:pt x="246" y="444"/>
                      <a:pt x="246" y="448"/>
                    </a:cubicBezTo>
                    <a:cubicBezTo>
                      <a:pt x="246" y="451"/>
                      <a:pt x="247" y="454"/>
                      <a:pt x="250" y="457"/>
                    </a:cubicBezTo>
                    <a:cubicBezTo>
                      <a:pt x="255" y="462"/>
                      <a:pt x="263" y="462"/>
                      <a:pt x="269" y="457"/>
                    </a:cubicBezTo>
                    <a:cubicBezTo>
                      <a:pt x="329" y="396"/>
                      <a:pt x="363" y="316"/>
                      <a:pt x="363" y="230"/>
                    </a:cubicBezTo>
                    <a:cubicBezTo>
                      <a:pt x="363" y="145"/>
                      <a:pt x="329" y="64"/>
                      <a:pt x="269" y="4"/>
                    </a:cubicBezTo>
                    <a:close/>
                  </a:path>
                </a:pathLst>
              </a:custGeom>
              <a:solidFill>
                <a:schemeClr val="bg2"/>
              </a:solidFill>
              <a:ln w="9525">
                <a:noFill/>
                <a:round/>
                <a:headEnd/>
                <a:tailEnd/>
              </a:ln>
            </p:spPr>
            <p:txBody>
              <a:bodyPr vert="horz" wrap="square" lIns="68505" tIns="34253" rIns="68505" bIns="34253" numCol="1" anchor="t" anchorCtr="0" compatLnSpc="1">
                <a:prstTxWarp prst="textNoShape">
                  <a:avLst/>
                </a:prstTxWarp>
              </a:bodyPr>
              <a:lstStyle/>
              <a:p>
                <a:pPr marL="0" marR="0" lvl="0" indent="0" algn="l" defTabSz="68509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a:ea typeface="+mn-ea"/>
                  <a:cs typeface="+mn-cs"/>
                </a:endParaRPr>
              </a:p>
            </p:txBody>
          </p:sp>
        </p:grpSp>
      </p:grpSp>
      <p:sp>
        <p:nvSpPr>
          <p:cNvPr id="2" name="TextBox 446">
            <a:extLst>
              <a:ext uri="{FF2B5EF4-FFF2-40B4-BE49-F238E27FC236}">
                <a16:creationId xmlns:a16="http://schemas.microsoft.com/office/drawing/2014/main" id="{86DE5100-2FE3-0419-4247-C684E9D76D7A}"/>
              </a:ext>
            </a:extLst>
          </p:cNvPr>
          <p:cNvSpPr txBox="1">
            <a:spLocks noChangeArrowheads="1"/>
          </p:cNvSpPr>
          <p:nvPr/>
        </p:nvSpPr>
        <p:spPr bwMode="auto">
          <a:xfrm>
            <a:off x="8342637" y="2670526"/>
            <a:ext cx="614238" cy="230818"/>
          </a:xfrm>
          <a:prstGeom prst="rect">
            <a:avLst/>
          </a:prstGeom>
          <a:noFill/>
          <a:ln w="9525">
            <a:noFill/>
            <a:miter lim="800000"/>
            <a:headEnd/>
            <a:tailEnd/>
          </a:ln>
        </p:spPr>
        <p:txBody>
          <a:bodyPr wrap="none" lIns="91424" tIns="45713" rIns="91424" bIns="45713">
            <a:spAutoFit/>
          </a:bodyPr>
          <a:lstStyle/>
          <a:p>
            <a:pPr marL="0" marR="0" lvl="0" indent="0" algn="ctr" defTabSz="914254"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prstClr val="white">
                    <a:lumMod val="50000"/>
                  </a:prstClr>
                </a:solidFill>
                <a:effectLst/>
                <a:uLnTx/>
                <a:uFillTx/>
                <a:latin typeface="Arial"/>
                <a:ea typeface="+mn-ea"/>
                <a:cs typeface="+mn-cs"/>
              </a:rPr>
              <a:t>PM8000</a:t>
            </a:r>
          </a:p>
        </p:txBody>
      </p:sp>
      <p:pic>
        <p:nvPicPr>
          <p:cNvPr id="8" name="Image 170">
            <a:extLst>
              <a:ext uri="{FF2B5EF4-FFF2-40B4-BE49-F238E27FC236}">
                <a16:creationId xmlns:a16="http://schemas.microsoft.com/office/drawing/2014/main" id="{45821D66-A240-4408-504C-093270DC8D9D}"/>
              </a:ext>
            </a:extLst>
          </p:cNvPr>
          <p:cNvPicPr>
            <a:picLocks noChangeAspect="1"/>
          </p:cNvPicPr>
          <p:nvPr/>
        </p:nvPicPr>
        <p:blipFill>
          <a:blip r:embed="rId6"/>
          <a:stretch>
            <a:fillRect/>
          </a:stretch>
        </p:blipFill>
        <p:spPr>
          <a:xfrm>
            <a:off x="8381573" y="2189847"/>
            <a:ext cx="428205" cy="445531"/>
          </a:xfrm>
          <a:prstGeom prst="rect">
            <a:avLst/>
          </a:prstGeom>
        </p:spPr>
      </p:pic>
    </p:spTree>
    <p:extLst>
      <p:ext uri="{BB962C8B-B14F-4D97-AF65-F5344CB8AC3E}">
        <p14:creationId xmlns:p14="http://schemas.microsoft.com/office/powerpoint/2010/main" val="238964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bject 3">
            <a:extLst>
              <a:ext uri="{FF2B5EF4-FFF2-40B4-BE49-F238E27FC236}">
                <a16:creationId xmlns:a16="http://schemas.microsoft.com/office/drawing/2014/main" id="{82F240D3-B125-4129-9EBD-95898AFC4A4A}"/>
              </a:ext>
            </a:extLst>
          </p:cNvPr>
          <p:cNvSpPr/>
          <p:nvPr/>
        </p:nvSpPr>
        <p:spPr>
          <a:xfrm flipH="1">
            <a:off x="-3954" y="893524"/>
            <a:ext cx="9147953" cy="97147"/>
          </a:xfrm>
          <a:custGeom>
            <a:avLst/>
            <a:gdLst/>
            <a:ahLst/>
            <a:cxnLst/>
            <a:rect l="l" t="t" r="r" b="b"/>
            <a:pathLst>
              <a:path w="20104100" h="3634104">
                <a:moveTo>
                  <a:pt x="0" y="3634056"/>
                </a:moveTo>
                <a:lnTo>
                  <a:pt x="20104100" y="3634056"/>
                </a:lnTo>
                <a:lnTo>
                  <a:pt x="20104100" y="0"/>
                </a:lnTo>
                <a:lnTo>
                  <a:pt x="0" y="0"/>
                </a:lnTo>
                <a:lnTo>
                  <a:pt x="0" y="3634056"/>
                </a:lnTo>
                <a:close/>
              </a:path>
            </a:pathLst>
          </a:custGeom>
          <a:solidFill>
            <a:schemeClr val="tx2">
              <a:alpha val="58000"/>
            </a:schemeClr>
          </a:solidFill>
        </p:spPr>
        <p:txBody>
          <a:bodyPr wrap="square" lIns="0" tIns="0" rIns="0" bIns="0" rtlCol="0"/>
          <a:lstStyle/>
          <a:p>
            <a:pPr defTabSz="456236">
              <a:defRPr/>
            </a:pPr>
            <a:endParaRPr sz="1799" kern="0">
              <a:solidFill>
                <a:prstClr val="black"/>
              </a:solidFill>
              <a:latin typeface="Arial Rounded MT Std" panose="020F0502020102020204" pitchFamily="34" charset="0"/>
            </a:endParaRPr>
          </a:p>
        </p:txBody>
      </p:sp>
      <p:sp>
        <p:nvSpPr>
          <p:cNvPr id="30" name="Rectangle 29"/>
          <p:cNvSpPr/>
          <p:nvPr/>
        </p:nvSpPr>
        <p:spPr>
          <a:xfrm>
            <a:off x="-1" y="2"/>
            <a:ext cx="9144001" cy="92120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5">
              <a:defRPr/>
            </a:pPr>
            <a:endParaRPr lang="en-US" kern="0">
              <a:solidFill>
                <a:prstClr val="white"/>
              </a:solidFill>
              <a:latin typeface="Arial Rounded MT Std" panose="020F0502020102020204" pitchFamily="34" charset="0"/>
            </a:endParaRPr>
          </a:p>
        </p:txBody>
      </p:sp>
      <p:sp>
        <p:nvSpPr>
          <p:cNvPr id="46" name="Content Placeholder 3"/>
          <p:cNvSpPr txBox="1">
            <a:spLocks/>
          </p:cNvSpPr>
          <p:nvPr/>
        </p:nvSpPr>
        <p:spPr>
          <a:xfrm>
            <a:off x="4207729" y="232451"/>
            <a:ext cx="4622809" cy="462711"/>
          </a:xfrm>
          <a:prstGeom prst="rect">
            <a:avLst/>
          </a:prstGeom>
        </p:spPr>
        <p:txBody>
          <a:bodyPr wrap="square">
            <a:noAutofit/>
          </a:bodyPr>
          <a:lstStyle>
            <a:lvl1pPr marL="342172" indent="-342172" algn="l" defTabSz="456243" rtl="0" eaLnBrk="1" latinLnBrk="0" hangingPunct="1">
              <a:spcBef>
                <a:spcPct val="20000"/>
              </a:spcBef>
              <a:buFont typeface="Arial"/>
              <a:buChar char="•"/>
              <a:defRPr sz="1400" kern="1200">
                <a:solidFill>
                  <a:schemeClr val="tx1"/>
                </a:solidFill>
                <a:latin typeface="+mn-lt"/>
                <a:ea typeface="+mn-ea"/>
                <a:cs typeface="+mn-cs"/>
              </a:defRPr>
            </a:lvl1pPr>
            <a:lvl2pPr marL="741395" indent="-285151" algn="l" defTabSz="456243" rtl="0" eaLnBrk="1" latinLnBrk="0" hangingPunct="1">
              <a:spcBef>
                <a:spcPct val="20000"/>
              </a:spcBef>
              <a:buFont typeface="Arial"/>
              <a:buChar char="–"/>
              <a:defRPr sz="2800" kern="1200">
                <a:solidFill>
                  <a:schemeClr val="tx1"/>
                </a:solidFill>
                <a:latin typeface="+mn-lt"/>
                <a:ea typeface="+mn-ea"/>
                <a:cs typeface="+mn-cs"/>
              </a:defRPr>
            </a:lvl2pPr>
            <a:lvl3pPr marL="1140601" indent="-228129" algn="l" defTabSz="456243" rtl="0" eaLnBrk="1" latinLnBrk="0" hangingPunct="1">
              <a:spcBef>
                <a:spcPct val="20000"/>
              </a:spcBef>
              <a:buFont typeface="Arial"/>
              <a:buChar char="•"/>
              <a:defRPr sz="2400" kern="1200">
                <a:solidFill>
                  <a:schemeClr val="tx1"/>
                </a:solidFill>
                <a:latin typeface="+mn-lt"/>
                <a:ea typeface="+mn-ea"/>
                <a:cs typeface="+mn-cs"/>
              </a:defRPr>
            </a:lvl3pPr>
            <a:lvl4pPr marL="1596847" indent="-228129" algn="l" defTabSz="456243" rtl="0" eaLnBrk="1" latinLnBrk="0" hangingPunct="1">
              <a:spcBef>
                <a:spcPct val="20000"/>
              </a:spcBef>
              <a:buFont typeface="Arial"/>
              <a:buChar char="–"/>
              <a:defRPr sz="2000" kern="1200">
                <a:solidFill>
                  <a:schemeClr val="tx1"/>
                </a:solidFill>
                <a:latin typeface="+mn-lt"/>
                <a:ea typeface="+mn-ea"/>
                <a:cs typeface="+mn-cs"/>
              </a:defRPr>
            </a:lvl4pPr>
            <a:lvl5pPr marL="2053087" indent="-228129" algn="l" defTabSz="456243" rtl="0" eaLnBrk="1" latinLnBrk="0" hangingPunct="1">
              <a:spcBef>
                <a:spcPct val="20000"/>
              </a:spcBef>
              <a:buFont typeface="Arial"/>
              <a:buChar char="»"/>
              <a:defRPr sz="2000" kern="1200">
                <a:solidFill>
                  <a:schemeClr val="tx1"/>
                </a:solidFill>
                <a:latin typeface="+mn-lt"/>
                <a:ea typeface="+mn-ea"/>
                <a:cs typeface="+mn-cs"/>
              </a:defRPr>
            </a:lvl5pPr>
            <a:lvl6pPr marL="2509316" indent="-228129" algn="l" defTabSz="456243" rtl="0" eaLnBrk="1" latinLnBrk="0" hangingPunct="1">
              <a:spcBef>
                <a:spcPct val="20000"/>
              </a:spcBef>
              <a:buFont typeface="Arial"/>
              <a:buChar char="•"/>
              <a:defRPr sz="2000" kern="1200">
                <a:solidFill>
                  <a:schemeClr val="tx1"/>
                </a:solidFill>
                <a:latin typeface="+mn-lt"/>
                <a:ea typeface="+mn-ea"/>
                <a:cs typeface="+mn-cs"/>
              </a:defRPr>
            </a:lvl6pPr>
            <a:lvl7pPr marL="2965571" indent="-228129" algn="l" defTabSz="456243" rtl="0" eaLnBrk="1" latinLnBrk="0" hangingPunct="1">
              <a:spcBef>
                <a:spcPct val="20000"/>
              </a:spcBef>
              <a:buFont typeface="Arial"/>
              <a:buChar char="•"/>
              <a:defRPr sz="2000" kern="1200">
                <a:solidFill>
                  <a:schemeClr val="tx1"/>
                </a:solidFill>
                <a:latin typeface="+mn-lt"/>
                <a:ea typeface="+mn-ea"/>
                <a:cs typeface="+mn-cs"/>
              </a:defRPr>
            </a:lvl7pPr>
            <a:lvl8pPr marL="3421811" indent="-228129" algn="l" defTabSz="456243" rtl="0" eaLnBrk="1" latinLnBrk="0" hangingPunct="1">
              <a:spcBef>
                <a:spcPct val="20000"/>
              </a:spcBef>
              <a:buFont typeface="Arial"/>
              <a:buChar char="•"/>
              <a:defRPr sz="2000" kern="1200">
                <a:solidFill>
                  <a:schemeClr val="tx1"/>
                </a:solidFill>
                <a:latin typeface="+mn-lt"/>
                <a:ea typeface="+mn-ea"/>
                <a:cs typeface="+mn-cs"/>
              </a:defRPr>
            </a:lvl8pPr>
            <a:lvl9pPr marL="3878046" indent="-228129" algn="l" defTabSz="456243" rtl="0" eaLnBrk="1" latinLnBrk="0" hangingPunct="1">
              <a:spcBef>
                <a:spcPct val="20000"/>
              </a:spcBef>
              <a:buFont typeface="Arial"/>
              <a:buChar char="•"/>
              <a:defRPr sz="2000" kern="1200">
                <a:solidFill>
                  <a:schemeClr val="tx1"/>
                </a:solidFill>
                <a:latin typeface="+mn-lt"/>
                <a:ea typeface="+mn-ea"/>
                <a:cs typeface="+mn-cs"/>
              </a:defRPr>
            </a:lvl9pPr>
          </a:lstStyle>
          <a:p>
            <a:pPr marL="15862" indent="0" defTabSz="456221">
              <a:buNone/>
              <a:defRPr/>
            </a:pPr>
            <a:r>
              <a:rPr lang="es-419" sz="2400">
                <a:solidFill>
                  <a:prstClr val="white"/>
                </a:solidFill>
                <a:latin typeface="Arial Rounded MT Std" panose="020F0502020102020204" pitchFamily="34" charset="0"/>
              </a:rPr>
              <a:t>Oferta de Medición</a:t>
            </a:r>
            <a:endParaRPr lang="en-US" sz="2400">
              <a:solidFill>
                <a:prstClr val="white"/>
              </a:solidFill>
              <a:latin typeface="Arial Rounded MT Std" panose="020F0502020102020204" pitchFamily="34" charset="0"/>
            </a:endParaRPr>
          </a:p>
        </p:txBody>
      </p:sp>
      <p:cxnSp>
        <p:nvCxnSpPr>
          <p:cNvPr id="47" name="Straight Connector 46"/>
          <p:cNvCxnSpPr/>
          <p:nvPr/>
        </p:nvCxnSpPr>
        <p:spPr>
          <a:xfrm>
            <a:off x="3888058" y="232451"/>
            <a:ext cx="0" cy="462711"/>
          </a:xfrm>
          <a:prstGeom prst="line">
            <a:avLst/>
          </a:prstGeom>
          <a:noFill/>
          <a:ln w="38100" cap="rnd" cmpd="sng" algn="ctr">
            <a:solidFill>
              <a:sysClr val="window" lastClr="FFFFFF"/>
            </a:solidFill>
            <a:prstDash val="solid"/>
          </a:ln>
          <a:effectLst/>
        </p:spPr>
      </p:cxnSp>
      <p:pic>
        <p:nvPicPr>
          <p:cNvPr id="21" name="Picture 20" descr="schneider_LIO_Life-Green_RGB.png">
            <a:extLst>
              <a:ext uri="{FF2B5EF4-FFF2-40B4-BE49-F238E27FC236}">
                <a16:creationId xmlns:a16="http://schemas.microsoft.com/office/drawing/2014/main" id="{A3D6F092-B4EA-4DC4-BBC4-FD81CAB6ADC1}"/>
              </a:ext>
            </a:extLst>
          </p:cNvPr>
          <p:cNvPicPr>
            <a:picLocks noChangeAspect="1"/>
          </p:cNvPicPr>
          <p:nvPr/>
        </p:nvPicPr>
        <p:blipFill>
          <a:blip r:embed="rId3" cstate="print">
            <a:biLevel thresh="25000"/>
            <a:extLst>
              <a:ext uri="{28A0092B-C50C-407E-A947-70E740481C1C}">
                <a14:useLocalDpi xmlns:a14="http://schemas.microsoft.com/office/drawing/2010/main"/>
              </a:ext>
            </a:extLst>
          </a:blip>
          <a:stretch>
            <a:fillRect/>
          </a:stretch>
        </p:blipFill>
        <p:spPr>
          <a:xfrm>
            <a:off x="7605902" y="4701477"/>
            <a:ext cx="1531349" cy="422215"/>
          </a:xfrm>
          <a:prstGeom prst="rect">
            <a:avLst/>
          </a:prstGeom>
        </p:spPr>
      </p:pic>
      <p:pic>
        <p:nvPicPr>
          <p:cNvPr id="6" name="Picture 5">
            <a:extLst>
              <a:ext uri="{FF2B5EF4-FFF2-40B4-BE49-F238E27FC236}">
                <a16:creationId xmlns:a16="http://schemas.microsoft.com/office/drawing/2014/main" id="{BAA902B5-C4A7-D666-F243-F6A617A06D79}"/>
              </a:ext>
            </a:extLst>
          </p:cNvPr>
          <p:cNvPicPr>
            <a:picLocks noChangeAspect="1"/>
          </p:cNvPicPr>
          <p:nvPr/>
        </p:nvPicPr>
        <p:blipFill rotWithShape="1">
          <a:blip r:embed="rId4" cstate="email">
            <a:biLevel thresh="25000"/>
            <a:extLst>
              <a:ext uri="{28A0092B-C50C-407E-A947-70E740481C1C}">
                <a14:useLocalDpi xmlns:a14="http://schemas.microsoft.com/office/drawing/2010/main" val="0"/>
              </a:ext>
            </a:extLst>
          </a:blip>
          <a:srcRect r="55057" b="3757"/>
          <a:stretch/>
        </p:blipFill>
        <p:spPr>
          <a:xfrm>
            <a:off x="355386" y="279273"/>
            <a:ext cx="1404412" cy="415889"/>
          </a:xfrm>
          <a:prstGeom prst="rect">
            <a:avLst/>
          </a:prstGeom>
        </p:spPr>
      </p:pic>
      <p:sp>
        <p:nvSpPr>
          <p:cNvPr id="24" name="Content Placeholder 3">
            <a:extLst>
              <a:ext uri="{FF2B5EF4-FFF2-40B4-BE49-F238E27FC236}">
                <a16:creationId xmlns:a16="http://schemas.microsoft.com/office/drawing/2014/main" id="{DE667E15-5D3C-FFA1-82EB-C104F042C8F8}"/>
              </a:ext>
            </a:extLst>
          </p:cNvPr>
          <p:cNvSpPr txBox="1">
            <a:spLocks/>
          </p:cNvSpPr>
          <p:nvPr/>
        </p:nvSpPr>
        <p:spPr>
          <a:xfrm>
            <a:off x="1741032" y="156460"/>
            <a:ext cx="1895112" cy="538702"/>
          </a:xfrm>
          <a:prstGeom prst="rect">
            <a:avLst/>
          </a:prstGeom>
        </p:spPr>
        <p:txBody>
          <a:bodyPr wrap="square">
            <a:noAutofit/>
          </a:bodyPr>
          <a:lstStyle>
            <a:lvl1pPr marL="342172" indent="-342172" algn="l" defTabSz="456243" rtl="0" eaLnBrk="1" latinLnBrk="0" hangingPunct="1">
              <a:spcBef>
                <a:spcPct val="20000"/>
              </a:spcBef>
              <a:buFont typeface="Arial"/>
              <a:buChar char="•"/>
              <a:defRPr sz="1400" kern="1200">
                <a:solidFill>
                  <a:schemeClr val="tx1"/>
                </a:solidFill>
                <a:latin typeface="+mn-lt"/>
                <a:ea typeface="+mn-ea"/>
                <a:cs typeface="+mn-cs"/>
              </a:defRPr>
            </a:lvl1pPr>
            <a:lvl2pPr marL="741395" indent="-285151" algn="l" defTabSz="456243" rtl="0" eaLnBrk="1" latinLnBrk="0" hangingPunct="1">
              <a:spcBef>
                <a:spcPct val="20000"/>
              </a:spcBef>
              <a:buFont typeface="Arial"/>
              <a:buChar char="–"/>
              <a:defRPr sz="2800" kern="1200">
                <a:solidFill>
                  <a:schemeClr val="tx1"/>
                </a:solidFill>
                <a:latin typeface="+mn-lt"/>
                <a:ea typeface="+mn-ea"/>
                <a:cs typeface="+mn-cs"/>
              </a:defRPr>
            </a:lvl2pPr>
            <a:lvl3pPr marL="1140601" indent="-228129" algn="l" defTabSz="456243" rtl="0" eaLnBrk="1" latinLnBrk="0" hangingPunct="1">
              <a:spcBef>
                <a:spcPct val="20000"/>
              </a:spcBef>
              <a:buFont typeface="Arial"/>
              <a:buChar char="•"/>
              <a:defRPr sz="2400" kern="1200">
                <a:solidFill>
                  <a:schemeClr val="tx1"/>
                </a:solidFill>
                <a:latin typeface="+mn-lt"/>
                <a:ea typeface="+mn-ea"/>
                <a:cs typeface="+mn-cs"/>
              </a:defRPr>
            </a:lvl3pPr>
            <a:lvl4pPr marL="1596847" indent="-228129" algn="l" defTabSz="456243" rtl="0" eaLnBrk="1" latinLnBrk="0" hangingPunct="1">
              <a:spcBef>
                <a:spcPct val="20000"/>
              </a:spcBef>
              <a:buFont typeface="Arial"/>
              <a:buChar char="–"/>
              <a:defRPr sz="2000" kern="1200">
                <a:solidFill>
                  <a:schemeClr val="tx1"/>
                </a:solidFill>
                <a:latin typeface="+mn-lt"/>
                <a:ea typeface="+mn-ea"/>
                <a:cs typeface="+mn-cs"/>
              </a:defRPr>
            </a:lvl4pPr>
            <a:lvl5pPr marL="2053087" indent="-228129" algn="l" defTabSz="456243" rtl="0" eaLnBrk="1" latinLnBrk="0" hangingPunct="1">
              <a:spcBef>
                <a:spcPct val="20000"/>
              </a:spcBef>
              <a:buFont typeface="Arial"/>
              <a:buChar char="»"/>
              <a:defRPr sz="2000" kern="1200">
                <a:solidFill>
                  <a:schemeClr val="tx1"/>
                </a:solidFill>
                <a:latin typeface="+mn-lt"/>
                <a:ea typeface="+mn-ea"/>
                <a:cs typeface="+mn-cs"/>
              </a:defRPr>
            </a:lvl5pPr>
            <a:lvl6pPr marL="2509316" indent="-228129" algn="l" defTabSz="456243" rtl="0" eaLnBrk="1" latinLnBrk="0" hangingPunct="1">
              <a:spcBef>
                <a:spcPct val="20000"/>
              </a:spcBef>
              <a:buFont typeface="Arial"/>
              <a:buChar char="•"/>
              <a:defRPr sz="2000" kern="1200">
                <a:solidFill>
                  <a:schemeClr val="tx1"/>
                </a:solidFill>
                <a:latin typeface="+mn-lt"/>
                <a:ea typeface="+mn-ea"/>
                <a:cs typeface="+mn-cs"/>
              </a:defRPr>
            </a:lvl6pPr>
            <a:lvl7pPr marL="2965571" indent="-228129" algn="l" defTabSz="456243" rtl="0" eaLnBrk="1" latinLnBrk="0" hangingPunct="1">
              <a:spcBef>
                <a:spcPct val="20000"/>
              </a:spcBef>
              <a:buFont typeface="Arial"/>
              <a:buChar char="•"/>
              <a:defRPr sz="2000" kern="1200">
                <a:solidFill>
                  <a:schemeClr val="tx1"/>
                </a:solidFill>
                <a:latin typeface="+mn-lt"/>
                <a:ea typeface="+mn-ea"/>
                <a:cs typeface="+mn-cs"/>
              </a:defRPr>
            </a:lvl7pPr>
            <a:lvl8pPr marL="3421811" indent="-228129" algn="l" defTabSz="456243" rtl="0" eaLnBrk="1" latinLnBrk="0" hangingPunct="1">
              <a:spcBef>
                <a:spcPct val="20000"/>
              </a:spcBef>
              <a:buFont typeface="Arial"/>
              <a:buChar char="•"/>
              <a:defRPr sz="2000" kern="1200">
                <a:solidFill>
                  <a:schemeClr val="tx1"/>
                </a:solidFill>
                <a:latin typeface="+mn-lt"/>
                <a:ea typeface="+mn-ea"/>
                <a:cs typeface="+mn-cs"/>
              </a:defRPr>
            </a:lvl8pPr>
            <a:lvl9pPr marL="3878046" indent="-228129" algn="l" defTabSz="456243" rtl="0" eaLnBrk="1" latinLnBrk="0" hangingPunct="1">
              <a:spcBef>
                <a:spcPct val="20000"/>
              </a:spcBef>
              <a:buFont typeface="Arial"/>
              <a:buChar char="•"/>
              <a:defRPr sz="2000" kern="1200">
                <a:solidFill>
                  <a:schemeClr val="tx1"/>
                </a:solidFill>
                <a:latin typeface="+mn-lt"/>
                <a:ea typeface="+mn-ea"/>
                <a:cs typeface="+mn-cs"/>
              </a:defRPr>
            </a:lvl9pPr>
          </a:lstStyle>
          <a:p>
            <a:pPr marL="15862" indent="0" defTabSz="456221">
              <a:buNone/>
              <a:defRPr/>
            </a:pPr>
            <a:r>
              <a:rPr lang="es-419" sz="3600">
                <a:solidFill>
                  <a:prstClr val="white"/>
                </a:solidFill>
                <a:latin typeface="Arial Rounded MT Bold" panose="020F0704030504030204" pitchFamily="34" charset="0"/>
              </a:rPr>
              <a:t>Power</a:t>
            </a:r>
            <a:endParaRPr lang="en-US" sz="3600">
              <a:solidFill>
                <a:prstClr val="white"/>
              </a:solidFill>
              <a:latin typeface="Arial Rounded MT Bold" panose="020F0704030504030204" pitchFamily="34" charset="0"/>
            </a:endParaRPr>
          </a:p>
        </p:txBody>
      </p:sp>
      <p:pic>
        <p:nvPicPr>
          <p:cNvPr id="28" name="Picture 27">
            <a:extLst>
              <a:ext uri="{FF2B5EF4-FFF2-40B4-BE49-F238E27FC236}">
                <a16:creationId xmlns:a16="http://schemas.microsoft.com/office/drawing/2014/main" id="{E0C7FF69-414D-4CE0-6E71-565E1230292C}"/>
              </a:ext>
            </a:extLst>
          </p:cNvPr>
          <p:cNvPicPr>
            <a:picLocks noChangeAspect="1"/>
          </p:cNvPicPr>
          <p:nvPr/>
        </p:nvPicPr>
        <p:blipFill>
          <a:blip r:embed="rId5"/>
          <a:stretch>
            <a:fillRect/>
          </a:stretch>
        </p:blipFill>
        <p:spPr>
          <a:xfrm>
            <a:off x="-3955" y="19808"/>
            <a:ext cx="9124418" cy="4681669"/>
          </a:xfrm>
          <a:prstGeom prst="rect">
            <a:avLst/>
          </a:prstGeom>
        </p:spPr>
      </p:pic>
    </p:spTree>
    <p:extLst>
      <p:ext uri="{BB962C8B-B14F-4D97-AF65-F5344CB8AC3E}">
        <p14:creationId xmlns:p14="http://schemas.microsoft.com/office/powerpoint/2010/main" val="280904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bject 3">
            <a:extLst>
              <a:ext uri="{FF2B5EF4-FFF2-40B4-BE49-F238E27FC236}">
                <a16:creationId xmlns:a16="http://schemas.microsoft.com/office/drawing/2014/main" id="{82F240D3-B125-4129-9EBD-95898AFC4A4A}"/>
              </a:ext>
            </a:extLst>
          </p:cNvPr>
          <p:cNvSpPr/>
          <p:nvPr/>
        </p:nvSpPr>
        <p:spPr>
          <a:xfrm flipH="1">
            <a:off x="-3954" y="893524"/>
            <a:ext cx="9147953" cy="97147"/>
          </a:xfrm>
          <a:custGeom>
            <a:avLst/>
            <a:gdLst/>
            <a:ahLst/>
            <a:cxnLst/>
            <a:rect l="l" t="t" r="r" b="b"/>
            <a:pathLst>
              <a:path w="20104100" h="3634104">
                <a:moveTo>
                  <a:pt x="0" y="3634056"/>
                </a:moveTo>
                <a:lnTo>
                  <a:pt x="20104100" y="3634056"/>
                </a:lnTo>
                <a:lnTo>
                  <a:pt x="20104100" y="0"/>
                </a:lnTo>
                <a:lnTo>
                  <a:pt x="0" y="0"/>
                </a:lnTo>
                <a:lnTo>
                  <a:pt x="0" y="3634056"/>
                </a:lnTo>
                <a:close/>
              </a:path>
            </a:pathLst>
          </a:custGeom>
          <a:solidFill>
            <a:schemeClr val="tx2">
              <a:alpha val="58000"/>
            </a:schemeClr>
          </a:solidFill>
        </p:spPr>
        <p:txBody>
          <a:bodyPr wrap="square" lIns="0" tIns="0" rIns="0" bIns="0" rtlCol="0"/>
          <a:lstStyle/>
          <a:p>
            <a:pPr defTabSz="456236">
              <a:defRPr/>
            </a:pPr>
            <a:endParaRPr sz="1799" kern="0">
              <a:solidFill>
                <a:prstClr val="black"/>
              </a:solidFill>
              <a:latin typeface="Arial Rounded MT Std" panose="020F0502020102020204" pitchFamily="34" charset="0"/>
            </a:endParaRPr>
          </a:p>
        </p:txBody>
      </p:sp>
      <p:sp>
        <p:nvSpPr>
          <p:cNvPr id="30" name="Rectangle 29"/>
          <p:cNvSpPr/>
          <p:nvPr/>
        </p:nvSpPr>
        <p:spPr>
          <a:xfrm>
            <a:off x="-1" y="2"/>
            <a:ext cx="9144001" cy="92120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5">
              <a:defRPr/>
            </a:pPr>
            <a:endParaRPr lang="en-US" kern="0">
              <a:solidFill>
                <a:prstClr val="white"/>
              </a:solidFill>
              <a:latin typeface="Arial Rounded MT Std" panose="020F0502020102020204" pitchFamily="34" charset="0"/>
            </a:endParaRPr>
          </a:p>
        </p:txBody>
      </p:sp>
      <p:sp>
        <p:nvSpPr>
          <p:cNvPr id="46" name="Content Placeholder 3"/>
          <p:cNvSpPr txBox="1">
            <a:spLocks/>
          </p:cNvSpPr>
          <p:nvPr/>
        </p:nvSpPr>
        <p:spPr>
          <a:xfrm>
            <a:off x="4207729" y="232451"/>
            <a:ext cx="4622809" cy="462711"/>
          </a:xfrm>
          <a:prstGeom prst="rect">
            <a:avLst/>
          </a:prstGeom>
        </p:spPr>
        <p:txBody>
          <a:bodyPr wrap="square">
            <a:noAutofit/>
          </a:bodyPr>
          <a:lstStyle>
            <a:lvl1pPr marL="342172" indent="-342172" algn="l" defTabSz="456243" rtl="0" eaLnBrk="1" latinLnBrk="0" hangingPunct="1">
              <a:spcBef>
                <a:spcPct val="20000"/>
              </a:spcBef>
              <a:buFont typeface="Arial"/>
              <a:buChar char="•"/>
              <a:defRPr sz="1400" kern="1200">
                <a:solidFill>
                  <a:schemeClr val="tx1"/>
                </a:solidFill>
                <a:latin typeface="+mn-lt"/>
                <a:ea typeface="+mn-ea"/>
                <a:cs typeface="+mn-cs"/>
              </a:defRPr>
            </a:lvl1pPr>
            <a:lvl2pPr marL="741395" indent="-285151" algn="l" defTabSz="456243" rtl="0" eaLnBrk="1" latinLnBrk="0" hangingPunct="1">
              <a:spcBef>
                <a:spcPct val="20000"/>
              </a:spcBef>
              <a:buFont typeface="Arial"/>
              <a:buChar char="–"/>
              <a:defRPr sz="2800" kern="1200">
                <a:solidFill>
                  <a:schemeClr val="tx1"/>
                </a:solidFill>
                <a:latin typeface="+mn-lt"/>
                <a:ea typeface="+mn-ea"/>
                <a:cs typeface="+mn-cs"/>
              </a:defRPr>
            </a:lvl2pPr>
            <a:lvl3pPr marL="1140601" indent="-228129" algn="l" defTabSz="456243" rtl="0" eaLnBrk="1" latinLnBrk="0" hangingPunct="1">
              <a:spcBef>
                <a:spcPct val="20000"/>
              </a:spcBef>
              <a:buFont typeface="Arial"/>
              <a:buChar char="•"/>
              <a:defRPr sz="2400" kern="1200">
                <a:solidFill>
                  <a:schemeClr val="tx1"/>
                </a:solidFill>
                <a:latin typeface="+mn-lt"/>
                <a:ea typeface="+mn-ea"/>
                <a:cs typeface="+mn-cs"/>
              </a:defRPr>
            </a:lvl3pPr>
            <a:lvl4pPr marL="1596847" indent="-228129" algn="l" defTabSz="456243" rtl="0" eaLnBrk="1" latinLnBrk="0" hangingPunct="1">
              <a:spcBef>
                <a:spcPct val="20000"/>
              </a:spcBef>
              <a:buFont typeface="Arial"/>
              <a:buChar char="–"/>
              <a:defRPr sz="2000" kern="1200">
                <a:solidFill>
                  <a:schemeClr val="tx1"/>
                </a:solidFill>
                <a:latin typeface="+mn-lt"/>
                <a:ea typeface="+mn-ea"/>
                <a:cs typeface="+mn-cs"/>
              </a:defRPr>
            </a:lvl4pPr>
            <a:lvl5pPr marL="2053087" indent="-228129" algn="l" defTabSz="456243" rtl="0" eaLnBrk="1" latinLnBrk="0" hangingPunct="1">
              <a:spcBef>
                <a:spcPct val="20000"/>
              </a:spcBef>
              <a:buFont typeface="Arial"/>
              <a:buChar char="»"/>
              <a:defRPr sz="2000" kern="1200">
                <a:solidFill>
                  <a:schemeClr val="tx1"/>
                </a:solidFill>
                <a:latin typeface="+mn-lt"/>
                <a:ea typeface="+mn-ea"/>
                <a:cs typeface="+mn-cs"/>
              </a:defRPr>
            </a:lvl5pPr>
            <a:lvl6pPr marL="2509316" indent="-228129" algn="l" defTabSz="456243" rtl="0" eaLnBrk="1" latinLnBrk="0" hangingPunct="1">
              <a:spcBef>
                <a:spcPct val="20000"/>
              </a:spcBef>
              <a:buFont typeface="Arial"/>
              <a:buChar char="•"/>
              <a:defRPr sz="2000" kern="1200">
                <a:solidFill>
                  <a:schemeClr val="tx1"/>
                </a:solidFill>
                <a:latin typeface="+mn-lt"/>
                <a:ea typeface="+mn-ea"/>
                <a:cs typeface="+mn-cs"/>
              </a:defRPr>
            </a:lvl6pPr>
            <a:lvl7pPr marL="2965571" indent="-228129" algn="l" defTabSz="456243" rtl="0" eaLnBrk="1" latinLnBrk="0" hangingPunct="1">
              <a:spcBef>
                <a:spcPct val="20000"/>
              </a:spcBef>
              <a:buFont typeface="Arial"/>
              <a:buChar char="•"/>
              <a:defRPr sz="2000" kern="1200">
                <a:solidFill>
                  <a:schemeClr val="tx1"/>
                </a:solidFill>
                <a:latin typeface="+mn-lt"/>
                <a:ea typeface="+mn-ea"/>
                <a:cs typeface="+mn-cs"/>
              </a:defRPr>
            </a:lvl7pPr>
            <a:lvl8pPr marL="3421811" indent="-228129" algn="l" defTabSz="456243" rtl="0" eaLnBrk="1" latinLnBrk="0" hangingPunct="1">
              <a:spcBef>
                <a:spcPct val="20000"/>
              </a:spcBef>
              <a:buFont typeface="Arial"/>
              <a:buChar char="•"/>
              <a:defRPr sz="2000" kern="1200">
                <a:solidFill>
                  <a:schemeClr val="tx1"/>
                </a:solidFill>
                <a:latin typeface="+mn-lt"/>
                <a:ea typeface="+mn-ea"/>
                <a:cs typeface="+mn-cs"/>
              </a:defRPr>
            </a:lvl8pPr>
            <a:lvl9pPr marL="3878046" indent="-228129" algn="l" defTabSz="456243" rtl="0" eaLnBrk="1" latinLnBrk="0" hangingPunct="1">
              <a:spcBef>
                <a:spcPct val="20000"/>
              </a:spcBef>
              <a:buFont typeface="Arial"/>
              <a:buChar char="•"/>
              <a:defRPr sz="2000" kern="1200">
                <a:solidFill>
                  <a:schemeClr val="tx1"/>
                </a:solidFill>
                <a:latin typeface="+mn-lt"/>
                <a:ea typeface="+mn-ea"/>
                <a:cs typeface="+mn-cs"/>
              </a:defRPr>
            </a:lvl9pPr>
          </a:lstStyle>
          <a:p>
            <a:pPr marL="15862" indent="0" defTabSz="456221">
              <a:buNone/>
              <a:defRPr/>
            </a:pPr>
            <a:r>
              <a:rPr lang="es-419" sz="2400">
                <a:solidFill>
                  <a:prstClr val="white"/>
                </a:solidFill>
                <a:latin typeface="Arial Rounded MT Std" panose="020F0502020102020204" pitchFamily="34" charset="0"/>
              </a:rPr>
              <a:t>Aplicaciones</a:t>
            </a:r>
            <a:endParaRPr lang="en-US" sz="2400">
              <a:solidFill>
                <a:prstClr val="white"/>
              </a:solidFill>
              <a:latin typeface="Arial Rounded MT Std" panose="020F0502020102020204" pitchFamily="34" charset="0"/>
            </a:endParaRPr>
          </a:p>
        </p:txBody>
      </p:sp>
      <p:cxnSp>
        <p:nvCxnSpPr>
          <p:cNvPr id="47" name="Straight Connector 46"/>
          <p:cNvCxnSpPr/>
          <p:nvPr/>
        </p:nvCxnSpPr>
        <p:spPr>
          <a:xfrm>
            <a:off x="3888058" y="232451"/>
            <a:ext cx="0" cy="462711"/>
          </a:xfrm>
          <a:prstGeom prst="line">
            <a:avLst/>
          </a:prstGeom>
          <a:noFill/>
          <a:ln w="38100" cap="rnd" cmpd="sng" algn="ctr">
            <a:solidFill>
              <a:sysClr val="window" lastClr="FFFFFF"/>
            </a:solidFill>
            <a:prstDash val="solid"/>
          </a:ln>
          <a:effectLst/>
        </p:spPr>
      </p:cxnSp>
      <p:pic>
        <p:nvPicPr>
          <p:cNvPr id="21" name="Picture 20" descr="schneider_LIO_Life-Green_RGB.png">
            <a:extLst>
              <a:ext uri="{FF2B5EF4-FFF2-40B4-BE49-F238E27FC236}">
                <a16:creationId xmlns:a16="http://schemas.microsoft.com/office/drawing/2014/main" id="{A3D6F092-B4EA-4DC4-BBC4-FD81CAB6ADC1}"/>
              </a:ext>
            </a:extLst>
          </p:cNvPr>
          <p:cNvPicPr>
            <a:picLocks noChangeAspect="1"/>
          </p:cNvPicPr>
          <p:nvPr/>
        </p:nvPicPr>
        <p:blipFill>
          <a:blip r:embed="rId3" cstate="print">
            <a:biLevel thresh="25000"/>
            <a:extLst>
              <a:ext uri="{28A0092B-C50C-407E-A947-70E740481C1C}">
                <a14:useLocalDpi xmlns:a14="http://schemas.microsoft.com/office/drawing/2010/main"/>
              </a:ext>
            </a:extLst>
          </a:blip>
          <a:stretch>
            <a:fillRect/>
          </a:stretch>
        </p:blipFill>
        <p:spPr>
          <a:xfrm>
            <a:off x="7605902" y="4701477"/>
            <a:ext cx="1531349" cy="422215"/>
          </a:xfrm>
          <a:prstGeom prst="rect">
            <a:avLst/>
          </a:prstGeom>
        </p:spPr>
      </p:pic>
      <p:pic>
        <p:nvPicPr>
          <p:cNvPr id="6" name="Picture 5">
            <a:extLst>
              <a:ext uri="{FF2B5EF4-FFF2-40B4-BE49-F238E27FC236}">
                <a16:creationId xmlns:a16="http://schemas.microsoft.com/office/drawing/2014/main" id="{BAA902B5-C4A7-D666-F243-F6A617A06D79}"/>
              </a:ext>
            </a:extLst>
          </p:cNvPr>
          <p:cNvPicPr>
            <a:picLocks noChangeAspect="1"/>
          </p:cNvPicPr>
          <p:nvPr/>
        </p:nvPicPr>
        <p:blipFill rotWithShape="1">
          <a:blip r:embed="rId4" cstate="email">
            <a:biLevel thresh="25000"/>
            <a:extLst>
              <a:ext uri="{28A0092B-C50C-407E-A947-70E740481C1C}">
                <a14:useLocalDpi xmlns:a14="http://schemas.microsoft.com/office/drawing/2010/main" val="0"/>
              </a:ext>
            </a:extLst>
          </a:blip>
          <a:srcRect r="55057" b="3757"/>
          <a:stretch/>
        </p:blipFill>
        <p:spPr>
          <a:xfrm>
            <a:off x="355386" y="279273"/>
            <a:ext cx="1404412" cy="415889"/>
          </a:xfrm>
          <a:prstGeom prst="rect">
            <a:avLst/>
          </a:prstGeom>
        </p:spPr>
      </p:pic>
      <p:sp>
        <p:nvSpPr>
          <p:cNvPr id="24" name="Content Placeholder 3">
            <a:extLst>
              <a:ext uri="{FF2B5EF4-FFF2-40B4-BE49-F238E27FC236}">
                <a16:creationId xmlns:a16="http://schemas.microsoft.com/office/drawing/2014/main" id="{DE667E15-5D3C-FFA1-82EB-C104F042C8F8}"/>
              </a:ext>
            </a:extLst>
          </p:cNvPr>
          <p:cNvSpPr txBox="1">
            <a:spLocks/>
          </p:cNvSpPr>
          <p:nvPr/>
        </p:nvSpPr>
        <p:spPr>
          <a:xfrm>
            <a:off x="1741032" y="156460"/>
            <a:ext cx="1895112" cy="538702"/>
          </a:xfrm>
          <a:prstGeom prst="rect">
            <a:avLst/>
          </a:prstGeom>
        </p:spPr>
        <p:txBody>
          <a:bodyPr wrap="square">
            <a:noAutofit/>
          </a:bodyPr>
          <a:lstStyle>
            <a:lvl1pPr marL="342172" indent="-342172" algn="l" defTabSz="456243" rtl="0" eaLnBrk="1" latinLnBrk="0" hangingPunct="1">
              <a:spcBef>
                <a:spcPct val="20000"/>
              </a:spcBef>
              <a:buFont typeface="Arial"/>
              <a:buChar char="•"/>
              <a:defRPr sz="1400" kern="1200">
                <a:solidFill>
                  <a:schemeClr val="tx1"/>
                </a:solidFill>
                <a:latin typeface="+mn-lt"/>
                <a:ea typeface="+mn-ea"/>
                <a:cs typeface="+mn-cs"/>
              </a:defRPr>
            </a:lvl1pPr>
            <a:lvl2pPr marL="741395" indent="-285151" algn="l" defTabSz="456243" rtl="0" eaLnBrk="1" latinLnBrk="0" hangingPunct="1">
              <a:spcBef>
                <a:spcPct val="20000"/>
              </a:spcBef>
              <a:buFont typeface="Arial"/>
              <a:buChar char="–"/>
              <a:defRPr sz="2800" kern="1200">
                <a:solidFill>
                  <a:schemeClr val="tx1"/>
                </a:solidFill>
                <a:latin typeface="+mn-lt"/>
                <a:ea typeface="+mn-ea"/>
                <a:cs typeface="+mn-cs"/>
              </a:defRPr>
            </a:lvl2pPr>
            <a:lvl3pPr marL="1140601" indent="-228129" algn="l" defTabSz="456243" rtl="0" eaLnBrk="1" latinLnBrk="0" hangingPunct="1">
              <a:spcBef>
                <a:spcPct val="20000"/>
              </a:spcBef>
              <a:buFont typeface="Arial"/>
              <a:buChar char="•"/>
              <a:defRPr sz="2400" kern="1200">
                <a:solidFill>
                  <a:schemeClr val="tx1"/>
                </a:solidFill>
                <a:latin typeface="+mn-lt"/>
                <a:ea typeface="+mn-ea"/>
                <a:cs typeface="+mn-cs"/>
              </a:defRPr>
            </a:lvl3pPr>
            <a:lvl4pPr marL="1596847" indent="-228129" algn="l" defTabSz="456243" rtl="0" eaLnBrk="1" latinLnBrk="0" hangingPunct="1">
              <a:spcBef>
                <a:spcPct val="20000"/>
              </a:spcBef>
              <a:buFont typeface="Arial"/>
              <a:buChar char="–"/>
              <a:defRPr sz="2000" kern="1200">
                <a:solidFill>
                  <a:schemeClr val="tx1"/>
                </a:solidFill>
                <a:latin typeface="+mn-lt"/>
                <a:ea typeface="+mn-ea"/>
                <a:cs typeface="+mn-cs"/>
              </a:defRPr>
            </a:lvl4pPr>
            <a:lvl5pPr marL="2053087" indent="-228129" algn="l" defTabSz="456243" rtl="0" eaLnBrk="1" latinLnBrk="0" hangingPunct="1">
              <a:spcBef>
                <a:spcPct val="20000"/>
              </a:spcBef>
              <a:buFont typeface="Arial"/>
              <a:buChar char="»"/>
              <a:defRPr sz="2000" kern="1200">
                <a:solidFill>
                  <a:schemeClr val="tx1"/>
                </a:solidFill>
                <a:latin typeface="+mn-lt"/>
                <a:ea typeface="+mn-ea"/>
                <a:cs typeface="+mn-cs"/>
              </a:defRPr>
            </a:lvl5pPr>
            <a:lvl6pPr marL="2509316" indent="-228129" algn="l" defTabSz="456243" rtl="0" eaLnBrk="1" latinLnBrk="0" hangingPunct="1">
              <a:spcBef>
                <a:spcPct val="20000"/>
              </a:spcBef>
              <a:buFont typeface="Arial"/>
              <a:buChar char="•"/>
              <a:defRPr sz="2000" kern="1200">
                <a:solidFill>
                  <a:schemeClr val="tx1"/>
                </a:solidFill>
                <a:latin typeface="+mn-lt"/>
                <a:ea typeface="+mn-ea"/>
                <a:cs typeface="+mn-cs"/>
              </a:defRPr>
            </a:lvl6pPr>
            <a:lvl7pPr marL="2965571" indent="-228129" algn="l" defTabSz="456243" rtl="0" eaLnBrk="1" latinLnBrk="0" hangingPunct="1">
              <a:spcBef>
                <a:spcPct val="20000"/>
              </a:spcBef>
              <a:buFont typeface="Arial"/>
              <a:buChar char="•"/>
              <a:defRPr sz="2000" kern="1200">
                <a:solidFill>
                  <a:schemeClr val="tx1"/>
                </a:solidFill>
                <a:latin typeface="+mn-lt"/>
                <a:ea typeface="+mn-ea"/>
                <a:cs typeface="+mn-cs"/>
              </a:defRPr>
            </a:lvl7pPr>
            <a:lvl8pPr marL="3421811" indent="-228129" algn="l" defTabSz="456243" rtl="0" eaLnBrk="1" latinLnBrk="0" hangingPunct="1">
              <a:spcBef>
                <a:spcPct val="20000"/>
              </a:spcBef>
              <a:buFont typeface="Arial"/>
              <a:buChar char="•"/>
              <a:defRPr sz="2000" kern="1200">
                <a:solidFill>
                  <a:schemeClr val="tx1"/>
                </a:solidFill>
                <a:latin typeface="+mn-lt"/>
                <a:ea typeface="+mn-ea"/>
                <a:cs typeface="+mn-cs"/>
              </a:defRPr>
            </a:lvl8pPr>
            <a:lvl9pPr marL="3878046" indent="-228129" algn="l" defTabSz="456243" rtl="0" eaLnBrk="1" latinLnBrk="0" hangingPunct="1">
              <a:spcBef>
                <a:spcPct val="20000"/>
              </a:spcBef>
              <a:buFont typeface="Arial"/>
              <a:buChar char="•"/>
              <a:defRPr sz="2000" kern="1200">
                <a:solidFill>
                  <a:schemeClr val="tx1"/>
                </a:solidFill>
                <a:latin typeface="+mn-lt"/>
                <a:ea typeface="+mn-ea"/>
                <a:cs typeface="+mn-cs"/>
              </a:defRPr>
            </a:lvl9pPr>
          </a:lstStyle>
          <a:p>
            <a:pPr marL="15862" indent="0" defTabSz="456221">
              <a:buNone/>
              <a:defRPr/>
            </a:pPr>
            <a:r>
              <a:rPr lang="es-419" sz="3600">
                <a:solidFill>
                  <a:prstClr val="white"/>
                </a:solidFill>
                <a:latin typeface="Arial Rounded MT Bold" panose="020F0704030504030204" pitchFamily="34" charset="0"/>
              </a:rPr>
              <a:t>Power</a:t>
            </a:r>
            <a:endParaRPr lang="en-US" sz="3600">
              <a:solidFill>
                <a:prstClr val="white"/>
              </a:solidFill>
              <a:latin typeface="Arial Rounded MT Bold" panose="020F0704030504030204" pitchFamily="34" charset="0"/>
            </a:endParaRPr>
          </a:p>
        </p:txBody>
      </p:sp>
      <p:pic>
        <p:nvPicPr>
          <p:cNvPr id="5" name="Picture 4">
            <a:extLst>
              <a:ext uri="{FF2B5EF4-FFF2-40B4-BE49-F238E27FC236}">
                <a16:creationId xmlns:a16="http://schemas.microsoft.com/office/drawing/2014/main" id="{74CF8679-9CEF-6315-7CE1-EAB2AD76044F}"/>
              </a:ext>
            </a:extLst>
          </p:cNvPr>
          <p:cNvPicPr>
            <a:picLocks noChangeAspect="1"/>
          </p:cNvPicPr>
          <p:nvPr/>
        </p:nvPicPr>
        <p:blipFill rotWithShape="1">
          <a:blip r:embed="rId5"/>
          <a:srcRect l="8065"/>
          <a:stretch/>
        </p:blipFill>
        <p:spPr>
          <a:xfrm>
            <a:off x="39850" y="1153654"/>
            <a:ext cx="9060343" cy="3547823"/>
          </a:xfrm>
          <a:prstGeom prst="rect">
            <a:avLst/>
          </a:prstGeom>
        </p:spPr>
      </p:pic>
    </p:spTree>
    <p:extLst>
      <p:ext uri="{BB962C8B-B14F-4D97-AF65-F5344CB8AC3E}">
        <p14:creationId xmlns:p14="http://schemas.microsoft.com/office/powerpoint/2010/main" val="521583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D810A261-2D5B-421B-9757-1527AA14AA87}"/>
              </a:ext>
            </a:extLst>
          </p:cNvPr>
          <p:cNvSpPr/>
          <p:nvPr/>
        </p:nvSpPr>
        <p:spPr>
          <a:xfrm>
            <a:off x="695181" y="2935658"/>
            <a:ext cx="3761387" cy="1846636"/>
          </a:xfrm>
          <a:prstGeom prst="rect">
            <a:avLst/>
          </a:prstGeom>
          <a:ln w="28575">
            <a:solidFill>
              <a:srgbClr val="33D05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49"/>
          </a:p>
        </p:txBody>
      </p:sp>
      <p:grpSp>
        <p:nvGrpSpPr>
          <p:cNvPr id="14" name="Group 13">
            <a:extLst>
              <a:ext uri="{FF2B5EF4-FFF2-40B4-BE49-F238E27FC236}">
                <a16:creationId xmlns:a16="http://schemas.microsoft.com/office/drawing/2014/main" id="{9C9E42FF-0473-43F2-A74D-EAB45B440F1C}"/>
              </a:ext>
            </a:extLst>
          </p:cNvPr>
          <p:cNvGrpSpPr/>
          <p:nvPr/>
        </p:nvGrpSpPr>
        <p:grpSpPr>
          <a:xfrm>
            <a:off x="776978" y="3239980"/>
            <a:ext cx="1078815" cy="935832"/>
            <a:chOff x="1644395" y="4344912"/>
            <a:chExt cx="1438795" cy="1248101"/>
          </a:xfrm>
        </p:grpSpPr>
        <p:sp>
          <p:nvSpPr>
            <p:cNvPr id="17" name="Text Box 13">
              <a:extLst>
                <a:ext uri="{FF2B5EF4-FFF2-40B4-BE49-F238E27FC236}">
                  <a16:creationId xmlns:a16="http://schemas.microsoft.com/office/drawing/2014/main" id="{01CFEFFF-4D30-4DF4-AC65-C553B99DC831}"/>
                </a:ext>
              </a:extLst>
            </p:cNvPr>
            <p:cNvSpPr txBox="1">
              <a:spLocks noChangeArrowheads="1"/>
            </p:cNvSpPr>
            <p:nvPr/>
          </p:nvSpPr>
          <p:spPr bwMode="auto">
            <a:xfrm>
              <a:off x="2045031" y="4344912"/>
              <a:ext cx="1038159" cy="492571"/>
            </a:xfrm>
            <a:prstGeom prst="rect">
              <a:avLst/>
            </a:prstGeom>
            <a:noFill/>
            <a:ln w="12700">
              <a:noFill/>
              <a:miter lim="800000"/>
              <a:headEnd type="none" w="sm" len="sm"/>
              <a:tailEnd type="none" w="sm" len="sm"/>
            </a:ln>
          </p:spPr>
          <p:txBody>
            <a:bodyPr wrap="square">
              <a:spAutoFit/>
            </a:bodyPr>
            <a:lstStyle/>
            <a:p>
              <a:pPr>
                <a:defRPr/>
              </a:pPr>
              <a:r>
                <a:rPr lang="es-CO" sz="900" b="1" dirty="0">
                  <a:solidFill>
                    <a:schemeClr val="tx1">
                      <a:lumMod val="75000"/>
                      <a:lumOff val="25000"/>
                    </a:schemeClr>
                  </a:solidFill>
                  <a:latin typeface="Arial" charset="0"/>
                </a:rPr>
                <a:t>PM1125</a:t>
              </a:r>
              <a:endParaRPr lang="es-CO" sz="900" dirty="0">
                <a:latin typeface="Arial" charset="0"/>
              </a:endParaRPr>
            </a:p>
            <a:p>
              <a:pPr>
                <a:defRPr/>
              </a:pPr>
              <a:endParaRPr lang="es-CO" sz="900" dirty="0">
                <a:latin typeface="Arial" charset="0"/>
              </a:endParaRPr>
            </a:p>
          </p:txBody>
        </p:sp>
        <p:pic>
          <p:nvPicPr>
            <p:cNvPr id="1028" name="Picture 4" descr="EasyLogic™ Power metering Catalog">
              <a:extLst>
                <a:ext uri="{FF2B5EF4-FFF2-40B4-BE49-F238E27FC236}">
                  <a16:creationId xmlns:a16="http://schemas.microsoft.com/office/drawing/2014/main" id="{BD638801-3D64-48E7-970F-7F829A7267D7}"/>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44395" y="4576335"/>
              <a:ext cx="1113968" cy="1016678"/>
            </a:xfrm>
            <a:prstGeom prst="rect">
              <a:avLst/>
            </a:prstGeom>
            <a:noFill/>
            <a:extLst>
              <a:ext uri="{909E8E84-426E-40DD-AFC4-6F175D3DCCD1}">
                <a14:hiddenFill xmlns:a14="http://schemas.microsoft.com/office/drawing/2010/main">
                  <a:solidFill>
                    <a:srgbClr val="FFFFFF"/>
                  </a:solidFill>
                </a14:hiddenFill>
              </a:ext>
            </a:extLst>
          </p:spPr>
        </p:pic>
      </p:grpSp>
      <p:sp>
        <p:nvSpPr>
          <p:cNvPr id="97" name="Rectangle 96">
            <a:extLst>
              <a:ext uri="{FF2B5EF4-FFF2-40B4-BE49-F238E27FC236}">
                <a16:creationId xmlns:a16="http://schemas.microsoft.com/office/drawing/2014/main" id="{FEA8E54B-5015-4DA8-8857-84C7CDFE53F5}"/>
              </a:ext>
            </a:extLst>
          </p:cNvPr>
          <p:cNvSpPr/>
          <p:nvPr/>
        </p:nvSpPr>
        <p:spPr>
          <a:xfrm>
            <a:off x="4569699" y="2678326"/>
            <a:ext cx="992175" cy="966287"/>
          </a:xfrm>
          <a:prstGeom prst="rect">
            <a:avLst/>
          </a:prstGeom>
          <a:ln w="28575">
            <a:solidFill>
              <a:srgbClr val="33D05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49"/>
          </a:p>
        </p:txBody>
      </p:sp>
      <p:sp>
        <p:nvSpPr>
          <p:cNvPr id="98" name="Text Box 13">
            <a:extLst>
              <a:ext uri="{FF2B5EF4-FFF2-40B4-BE49-F238E27FC236}">
                <a16:creationId xmlns:a16="http://schemas.microsoft.com/office/drawing/2014/main" id="{663DC28D-C933-4A44-BB67-C1213ABF271A}"/>
              </a:ext>
            </a:extLst>
          </p:cNvPr>
          <p:cNvSpPr txBox="1">
            <a:spLocks noChangeArrowheads="1"/>
          </p:cNvSpPr>
          <p:nvPr/>
        </p:nvSpPr>
        <p:spPr bwMode="auto">
          <a:xfrm>
            <a:off x="4787271" y="3686464"/>
            <a:ext cx="1785887" cy="415498"/>
          </a:xfrm>
          <a:prstGeom prst="rect">
            <a:avLst/>
          </a:prstGeom>
          <a:noFill/>
          <a:ln w="12700">
            <a:noFill/>
            <a:miter lim="800000"/>
            <a:headEnd type="none" w="sm" len="sm"/>
            <a:tailEnd type="none" w="sm" len="sm"/>
          </a:ln>
        </p:spPr>
        <p:txBody>
          <a:bodyPr wrap="square">
            <a:spAutoFit/>
          </a:bodyPr>
          <a:lstStyle/>
          <a:p>
            <a:pPr>
              <a:defRPr/>
            </a:pPr>
            <a:r>
              <a:rPr lang="es-CO" sz="1050" b="1" dirty="0">
                <a:solidFill>
                  <a:srgbClr val="33D058"/>
                </a:solidFill>
                <a:latin typeface="Arial" charset="0"/>
              </a:rPr>
              <a:t>Comunicación Ethernet</a:t>
            </a:r>
          </a:p>
          <a:p>
            <a:pPr>
              <a:defRPr/>
            </a:pPr>
            <a:endParaRPr lang="es-CO" sz="1050" b="1" dirty="0">
              <a:solidFill>
                <a:srgbClr val="33D058"/>
              </a:solidFill>
              <a:latin typeface="Arial" charset="0"/>
            </a:endParaRPr>
          </a:p>
        </p:txBody>
      </p:sp>
      <p:sp>
        <p:nvSpPr>
          <p:cNvPr id="64" name="Text Box 13">
            <a:extLst>
              <a:ext uri="{FF2B5EF4-FFF2-40B4-BE49-F238E27FC236}">
                <a16:creationId xmlns:a16="http://schemas.microsoft.com/office/drawing/2014/main" id="{E453FF0C-47EC-48E8-8B04-C3B3E02D5660}"/>
              </a:ext>
            </a:extLst>
          </p:cNvPr>
          <p:cNvSpPr txBox="1">
            <a:spLocks noChangeArrowheads="1"/>
          </p:cNvSpPr>
          <p:nvPr/>
        </p:nvSpPr>
        <p:spPr bwMode="auto">
          <a:xfrm>
            <a:off x="724496" y="2713405"/>
            <a:ext cx="2329467" cy="415498"/>
          </a:xfrm>
          <a:prstGeom prst="rect">
            <a:avLst/>
          </a:prstGeom>
          <a:noFill/>
          <a:ln w="12700">
            <a:noFill/>
            <a:miter lim="800000"/>
            <a:headEnd type="none" w="sm" len="sm"/>
            <a:tailEnd type="none" w="sm" len="sm"/>
          </a:ln>
        </p:spPr>
        <p:txBody>
          <a:bodyPr wrap="square">
            <a:spAutoFit/>
          </a:bodyPr>
          <a:lstStyle/>
          <a:p>
            <a:pPr>
              <a:defRPr/>
            </a:pPr>
            <a:r>
              <a:rPr lang="es-CO" sz="1050" b="1">
                <a:solidFill>
                  <a:srgbClr val="33D058"/>
                </a:solidFill>
                <a:latin typeface="Arial" charset="0"/>
              </a:rPr>
              <a:t>Comunicación serial [RS-485]</a:t>
            </a:r>
            <a:endParaRPr lang="es-CO" sz="1050" b="1" dirty="0">
              <a:solidFill>
                <a:srgbClr val="33D058"/>
              </a:solidFill>
              <a:latin typeface="Arial" charset="0"/>
            </a:endParaRPr>
          </a:p>
          <a:p>
            <a:pPr>
              <a:defRPr/>
            </a:pPr>
            <a:endParaRPr lang="es-CO" sz="1050" b="1" dirty="0">
              <a:solidFill>
                <a:srgbClr val="33D058"/>
              </a:solidFill>
              <a:latin typeface="Arial" charset="0"/>
            </a:endParaRPr>
          </a:p>
        </p:txBody>
      </p:sp>
      <p:sp>
        <p:nvSpPr>
          <p:cNvPr id="9" name="Rectangle 8">
            <a:extLst>
              <a:ext uri="{FF2B5EF4-FFF2-40B4-BE49-F238E27FC236}">
                <a16:creationId xmlns:a16="http://schemas.microsoft.com/office/drawing/2014/main" id="{BAA1AA33-8DDD-4BAA-B14D-A9CAFC3F2536}"/>
              </a:ext>
            </a:extLst>
          </p:cNvPr>
          <p:cNvSpPr/>
          <p:nvPr/>
        </p:nvSpPr>
        <p:spPr>
          <a:xfrm>
            <a:off x="5563714" y="535983"/>
            <a:ext cx="2393156" cy="2012021"/>
          </a:xfrm>
          <a:prstGeom prst="rect">
            <a:avLst/>
          </a:prstGeom>
          <a:ln w="28575">
            <a:solidFill>
              <a:srgbClr val="33D05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49"/>
          </a:p>
        </p:txBody>
      </p:sp>
      <p:sp>
        <p:nvSpPr>
          <p:cNvPr id="8" name="Freeform 5">
            <a:extLst>
              <a:ext uri="{FF2B5EF4-FFF2-40B4-BE49-F238E27FC236}">
                <a16:creationId xmlns:a16="http://schemas.microsoft.com/office/drawing/2014/main" id="{8EFA3EDF-56B2-4A8D-962F-3023F2082A34}"/>
              </a:ext>
            </a:extLst>
          </p:cNvPr>
          <p:cNvSpPr>
            <a:spLocks/>
          </p:cNvSpPr>
          <p:nvPr/>
        </p:nvSpPr>
        <p:spPr bwMode="auto">
          <a:xfrm>
            <a:off x="542394" y="325483"/>
            <a:ext cx="7570223" cy="3943073"/>
          </a:xfrm>
          <a:custGeom>
            <a:avLst/>
            <a:gdLst>
              <a:gd name="T0" fmla="*/ 0 w 3175"/>
              <a:gd name="T1" fmla="*/ 2147483647 h 2586"/>
              <a:gd name="T2" fmla="*/ 2147483647 w 3175"/>
              <a:gd name="T3" fmla="*/ 2147483647 h 2586"/>
              <a:gd name="T4" fmla="*/ 2147483647 w 3175"/>
              <a:gd name="T5" fmla="*/ 2147483647 h 2586"/>
              <a:gd name="T6" fmla="*/ 2147483647 w 3175"/>
              <a:gd name="T7" fmla="*/ 2147483647 h 2586"/>
              <a:gd name="T8" fmla="*/ 2147483647 w 3175"/>
              <a:gd name="T9" fmla="*/ 2147483647 h 2586"/>
              <a:gd name="T10" fmla="*/ 2147483647 w 3175"/>
              <a:gd name="T11" fmla="*/ 2147483647 h 2586"/>
              <a:gd name="T12" fmla="*/ 2147483647 w 3175"/>
              <a:gd name="T13" fmla="*/ 0 h 2586"/>
              <a:gd name="T14" fmla="*/ 0 60000 65536"/>
              <a:gd name="T15" fmla="*/ 0 60000 65536"/>
              <a:gd name="T16" fmla="*/ 0 60000 65536"/>
              <a:gd name="T17" fmla="*/ 0 60000 65536"/>
              <a:gd name="T18" fmla="*/ 0 60000 65536"/>
              <a:gd name="T19" fmla="*/ 0 60000 65536"/>
              <a:gd name="T20" fmla="*/ 0 60000 65536"/>
              <a:gd name="T21" fmla="*/ 0 w 3175"/>
              <a:gd name="T22" fmla="*/ 0 h 2586"/>
              <a:gd name="T23" fmla="*/ 3175 w 3175"/>
              <a:gd name="T24" fmla="*/ 2586 h 25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75" h="2586">
                <a:moveTo>
                  <a:pt x="0" y="2586"/>
                </a:moveTo>
                <a:cubicBezTo>
                  <a:pt x="234" y="2563"/>
                  <a:pt x="469" y="2541"/>
                  <a:pt x="726" y="2450"/>
                </a:cubicBezTo>
                <a:cubicBezTo>
                  <a:pt x="983" y="2359"/>
                  <a:pt x="1308" y="2207"/>
                  <a:pt x="1542" y="2041"/>
                </a:cubicBezTo>
                <a:cubicBezTo>
                  <a:pt x="1776" y="1875"/>
                  <a:pt x="1943" y="1656"/>
                  <a:pt x="2132" y="1452"/>
                </a:cubicBezTo>
                <a:cubicBezTo>
                  <a:pt x="2321" y="1248"/>
                  <a:pt x="2532" y="991"/>
                  <a:pt x="2676" y="817"/>
                </a:cubicBezTo>
                <a:cubicBezTo>
                  <a:pt x="2820" y="643"/>
                  <a:pt x="2911" y="544"/>
                  <a:pt x="2994" y="408"/>
                </a:cubicBezTo>
                <a:cubicBezTo>
                  <a:pt x="3077" y="272"/>
                  <a:pt x="3126" y="136"/>
                  <a:pt x="3175" y="0"/>
                </a:cubicBezTo>
              </a:path>
            </a:pathLst>
          </a:custGeom>
          <a:noFill/>
          <a:ln w="127000">
            <a:solidFill>
              <a:srgbClr val="EAEAEA"/>
            </a:solidFill>
            <a:round/>
            <a:headEnd type="none" w="sm" len="sm"/>
            <a:tailEnd type="triangle" w="med" len="med"/>
          </a:ln>
          <a:effectLst>
            <a:outerShdw blurRad="50800" dist="38100" dir="2700000" algn="tl" rotWithShape="0">
              <a:prstClr val="black">
                <a:alpha val="40000"/>
              </a:prstClr>
            </a:outerShdw>
          </a:effectLst>
        </p:spPr>
        <p:txBody>
          <a:bodyPr/>
          <a:lstStyle/>
          <a:p>
            <a:pPr>
              <a:defRPr/>
            </a:pPr>
            <a:endParaRPr lang="en-US" sz="1349" dirty="0">
              <a:latin typeface="Arial" charset="0"/>
            </a:endParaRPr>
          </a:p>
        </p:txBody>
      </p:sp>
      <p:sp>
        <p:nvSpPr>
          <p:cNvPr id="24585" name="Text Box 13">
            <a:extLst>
              <a:ext uri="{FF2B5EF4-FFF2-40B4-BE49-F238E27FC236}">
                <a16:creationId xmlns:a16="http://schemas.microsoft.com/office/drawing/2014/main" id="{9556BEC2-4F7E-46A9-B2C6-9D620CF4C252}"/>
              </a:ext>
            </a:extLst>
          </p:cNvPr>
          <p:cNvSpPr txBox="1">
            <a:spLocks noChangeArrowheads="1"/>
          </p:cNvSpPr>
          <p:nvPr/>
        </p:nvSpPr>
        <p:spPr bwMode="auto">
          <a:xfrm>
            <a:off x="5567907" y="1678686"/>
            <a:ext cx="78579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bg2"/>
                </a:solidFill>
                <a:latin typeface="Arial" panose="020B0604020202020204" pitchFamily="34" charset="0"/>
                <a:cs typeface="Arial" panose="020B0604020202020204" pitchFamily="34" charset="0"/>
              </a:defRPr>
            </a:lvl1pPr>
            <a:lvl2pPr marL="742950" indent="-285750" eaLnBrk="0" hangingPunct="0">
              <a:defRPr>
                <a:solidFill>
                  <a:schemeClr val="bg2"/>
                </a:solidFill>
                <a:latin typeface="Arial" panose="020B0604020202020204" pitchFamily="34" charset="0"/>
                <a:cs typeface="Arial" panose="020B0604020202020204" pitchFamily="34" charset="0"/>
              </a:defRPr>
            </a:lvl2pPr>
            <a:lvl3pPr marL="1143000" indent="-228600" eaLnBrk="0" hangingPunct="0">
              <a:defRPr>
                <a:solidFill>
                  <a:schemeClr val="bg2"/>
                </a:solidFill>
                <a:latin typeface="Arial" panose="020B0604020202020204" pitchFamily="34" charset="0"/>
                <a:cs typeface="Arial" panose="020B0604020202020204" pitchFamily="34" charset="0"/>
              </a:defRPr>
            </a:lvl3pPr>
            <a:lvl4pPr marL="1600200" indent="-228600" eaLnBrk="0" hangingPunct="0">
              <a:defRPr>
                <a:solidFill>
                  <a:schemeClr val="bg2"/>
                </a:solidFill>
                <a:latin typeface="Arial" panose="020B0604020202020204" pitchFamily="34" charset="0"/>
                <a:cs typeface="Arial" panose="020B0604020202020204" pitchFamily="34" charset="0"/>
              </a:defRPr>
            </a:lvl4pPr>
            <a:lvl5pPr marL="2057400" indent="-228600" eaLnBrk="0" hangingPunct="0">
              <a:defRPr>
                <a:solidFill>
                  <a:schemeClr val="bg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bg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bg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bg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bg2"/>
                </a:solidFill>
                <a:latin typeface="Arial" panose="020B0604020202020204" pitchFamily="34" charset="0"/>
                <a:cs typeface="Arial" panose="020B0604020202020204" pitchFamily="34" charset="0"/>
              </a:defRPr>
            </a:lvl9pPr>
          </a:lstStyle>
          <a:p>
            <a:pPr eaLnBrk="1" hangingPunct="1"/>
            <a:r>
              <a:rPr lang="es-CO" altLang="en-US" sz="1050" b="1">
                <a:solidFill>
                  <a:schemeClr val="bg1"/>
                </a:solidFill>
                <a:latin typeface="Calibri" panose="020F0502020204030204" pitchFamily="34" charset="0"/>
              </a:rPr>
              <a:t>Avanzados</a:t>
            </a:r>
          </a:p>
        </p:txBody>
      </p:sp>
      <p:sp>
        <p:nvSpPr>
          <p:cNvPr id="24586" name="Text Box 15">
            <a:extLst>
              <a:ext uri="{FF2B5EF4-FFF2-40B4-BE49-F238E27FC236}">
                <a16:creationId xmlns:a16="http://schemas.microsoft.com/office/drawing/2014/main" id="{42F4BF5D-3F67-40AC-B6B9-78FE08646A73}"/>
              </a:ext>
            </a:extLst>
          </p:cNvPr>
          <p:cNvSpPr txBox="1">
            <a:spLocks noChangeArrowheads="1"/>
          </p:cNvSpPr>
          <p:nvPr/>
        </p:nvSpPr>
        <p:spPr bwMode="auto">
          <a:xfrm>
            <a:off x="4539475" y="2935658"/>
            <a:ext cx="59663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bg2"/>
                </a:solidFill>
                <a:latin typeface="Arial" panose="020B0604020202020204" pitchFamily="34" charset="0"/>
                <a:cs typeface="Arial" panose="020B0604020202020204" pitchFamily="34" charset="0"/>
              </a:defRPr>
            </a:lvl1pPr>
            <a:lvl2pPr marL="742950" indent="-285750" eaLnBrk="0" hangingPunct="0">
              <a:defRPr>
                <a:solidFill>
                  <a:schemeClr val="bg2"/>
                </a:solidFill>
                <a:latin typeface="Arial" panose="020B0604020202020204" pitchFamily="34" charset="0"/>
                <a:cs typeface="Arial" panose="020B0604020202020204" pitchFamily="34" charset="0"/>
              </a:defRPr>
            </a:lvl2pPr>
            <a:lvl3pPr marL="1143000" indent="-228600" eaLnBrk="0" hangingPunct="0">
              <a:defRPr>
                <a:solidFill>
                  <a:schemeClr val="bg2"/>
                </a:solidFill>
                <a:latin typeface="Arial" panose="020B0604020202020204" pitchFamily="34" charset="0"/>
                <a:cs typeface="Arial" panose="020B0604020202020204" pitchFamily="34" charset="0"/>
              </a:defRPr>
            </a:lvl3pPr>
            <a:lvl4pPr marL="1600200" indent="-228600" eaLnBrk="0" hangingPunct="0">
              <a:defRPr>
                <a:solidFill>
                  <a:schemeClr val="bg2"/>
                </a:solidFill>
                <a:latin typeface="Arial" panose="020B0604020202020204" pitchFamily="34" charset="0"/>
                <a:cs typeface="Arial" panose="020B0604020202020204" pitchFamily="34" charset="0"/>
              </a:defRPr>
            </a:lvl4pPr>
            <a:lvl5pPr marL="2057400" indent="-228600" eaLnBrk="0" hangingPunct="0">
              <a:defRPr>
                <a:solidFill>
                  <a:schemeClr val="bg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bg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bg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bg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bg2"/>
                </a:solidFill>
                <a:latin typeface="Arial" panose="020B0604020202020204" pitchFamily="34" charset="0"/>
                <a:cs typeface="Arial" panose="020B0604020202020204" pitchFamily="34" charset="0"/>
              </a:defRPr>
            </a:lvl9pPr>
          </a:lstStyle>
          <a:p>
            <a:pPr eaLnBrk="1" hangingPunct="1"/>
            <a:r>
              <a:rPr lang="es-CO" altLang="en-US" sz="1050" b="1" dirty="0">
                <a:solidFill>
                  <a:schemeClr val="bg1"/>
                </a:solidFill>
                <a:latin typeface="Calibri" panose="020F0502020204030204" pitchFamily="34" charset="0"/>
              </a:rPr>
              <a:t>Básicos</a:t>
            </a:r>
          </a:p>
        </p:txBody>
      </p:sp>
      <p:sp>
        <p:nvSpPr>
          <p:cNvPr id="36" name="Right Arrow 35">
            <a:extLst>
              <a:ext uri="{FF2B5EF4-FFF2-40B4-BE49-F238E27FC236}">
                <a16:creationId xmlns:a16="http://schemas.microsoft.com/office/drawing/2014/main" id="{14AB49CD-C9E3-4273-BA87-DF3A622F8DFA}"/>
              </a:ext>
            </a:extLst>
          </p:cNvPr>
          <p:cNvSpPr/>
          <p:nvPr/>
        </p:nvSpPr>
        <p:spPr bwMode="auto">
          <a:xfrm>
            <a:off x="652386" y="4771705"/>
            <a:ext cx="7839230" cy="399946"/>
          </a:xfrm>
          <a:prstGeom prst="rightArrow">
            <a:avLst/>
          </a:prstGeom>
          <a:solidFill>
            <a:srgbClr val="33D058"/>
          </a:solidFill>
          <a:ln>
            <a:headEnd type="none" w="sm" len="sm"/>
            <a:tailEnd type="none" w="sm" len="sm"/>
          </a:ln>
        </p:spPr>
        <p:style>
          <a:lnRef idx="3">
            <a:schemeClr val="lt1"/>
          </a:lnRef>
          <a:fillRef idx="1">
            <a:schemeClr val="accent6"/>
          </a:fillRef>
          <a:effectRef idx="1">
            <a:schemeClr val="accent6"/>
          </a:effectRef>
          <a:fontRef idx="minor">
            <a:schemeClr val="lt1"/>
          </a:fontRef>
        </p:style>
        <p:txBody>
          <a:bodyPr anchor="ctr"/>
          <a:lstStyle/>
          <a:p>
            <a:pPr>
              <a:defRPr/>
            </a:pPr>
            <a:r>
              <a:rPr lang="en-US" sz="1349" b="1" dirty="0">
                <a:latin typeface="Arial" charset="0"/>
              </a:rPr>
              <a:t>                                                                        </a:t>
            </a:r>
            <a:r>
              <a:rPr lang="es-CO" sz="1349" b="1" dirty="0">
                <a:latin typeface="Arial" charset="0"/>
              </a:rPr>
              <a:t>Precio</a:t>
            </a:r>
          </a:p>
        </p:txBody>
      </p:sp>
      <p:sp>
        <p:nvSpPr>
          <p:cNvPr id="37" name="Right Arrow 36">
            <a:extLst>
              <a:ext uri="{FF2B5EF4-FFF2-40B4-BE49-F238E27FC236}">
                <a16:creationId xmlns:a16="http://schemas.microsoft.com/office/drawing/2014/main" id="{69001465-6C12-431C-956D-678AF6041C45}"/>
              </a:ext>
            </a:extLst>
          </p:cNvPr>
          <p:cNvSpPr/>
          <p:nvPr/>
        </p:nvSpPr>
        <p:spPr bwMode="auto">
          <a:xfrm rot="16200000">
            <a:off x="-1702154" y="2251137"/>
            <a:ext cx="4513674" cy="399946"/>
          </a:xfrm>
          <a:prstGeom prst="rightArrow">
            <a:avLst/>
          </a:prstGeom>
          <a:solidFill>
            <a:srgbClr val="33D058"/>
          </a:solidFill>
          <a:ln>
            <a:headEnd type="none" w="sm" len="sm"/>
            <a:tailEnd type="none" w="sm" len="sm"/>
          </a:ln>
        </p:spPr>
        <p:style>
          <a:lnRef idx="3">
            <a:schemeClr val="lt1"/>
          </a:lnRef>
          <a:fillRef idx="1">
            <a:schemeClr val="accent6"/>
          </a:fillRef>
          <a:effectRef idx="1">
            <a:schemeClr val="accent6"/>
          </a:effectRef>
          <a:fontRef idx="minor">
            <a:schemeClr val="lt1"/>
          </a:fontRef>
        </p:style>
        <p:txBody>
          <a:bodyPr anchor="ctr"/>
          <a:lstStyle/>
          <a:p>
            <a:pPr>
              <a:defRPr/>
            </a:pPr>
            <a:r>
              <a:rPr lang="en-US" sz="1349" b="1" dirty="0">
                <a:latin typeface="Arial" charset="0"/>
              </a:rPr>
              <a:t>                                                        </a:t>
            </a:r>
            <a:r>
              <a:rPr lang="es-CO" sz="1349" b="1" dirty="0">
                <a:latin typeface="Arial" charset="0"/>
              </a:rPr>
              <a:t>Oferta</a:t>
            </a:r>
          </a:p>
        </p:txBody>
      </p:sp>
      <p:cxnSp>
        <p:nvCxnSpPr>
          <p:cNvPr id="40" name="Straight Arrow Connector 39">
            <a:extLst>
              <a:ext uri="{FF2B5EF4-FFF2-40B4-BE49-F238E27FC236}">
                <a16:creationId xmlns:a16="http://schemas.microsoft.com/office/drawing/2014/main" id="{44C3DEC2-A995-444D-A36C-3C57C6158ABB}"/>
              </a:ext>
            </a:extLst>
          </p:cNvPr>
          <p:cNvCxnSpPr>
            <a:cxnSpLocks/>
            <a:stCxn id="66" idx="3"/>
            <a:endCxn id="1040" idx="1"/>
          </p:cNvCxnSpPr>
          <p:nvPr/>
        </p:nvCxnSpPr>
        <p:spPr bwMode="auto">
          <a:xfrm>
            <a:off x="4916136" y="1414986"/>
            <a:ext cx="1439092" cy="8594"/>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1" name="Straight Arrow Connector 40">
            <a:extLst>
              <a:ext uri="{FF2B5EF4-FFF2-40B4-BE49-F238E27FC236}">
                <a16:creationId xmlns:a16="http://schemas.microsoft.com/office/drawing/2014/main" id="{3514829E-CD07-4A50-ADBC-1DB3F551DF59}"/>
              </a:ext>
            </a:extLst>
          </p:cNvPr>
          <p:cNvCxnSpPr>
            <a:cxnSpLocks/>
            <a:stCxn id="66" idx="3"/>
          </p:cNvCxnSpPr>
          <p:nvPr/>
        </p:nvCxnSpPr>
        <p:spPr bwMode="auto">
          <a:xfrm>
            <a:off x="4916136" y="1414986"/>
            <a:ext cx="478427" cy="625645"/>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2" name="Straight Arrow Connector 41">
            <a:extLst>
              <a:ext uri="{FF2B5EF4-FFF2-40B4-BE49-F238E27FC236}">
                <a16:creationId xmlns:a16="http://schemas.microsoft.com/office/drawing/2014/main" id="{F3B58040-AE6C-478D-A87C-E51971046DBD}"/>
              </a:ext>
            </a:extLst>
          </p:cNvPr>
          <p:cNvCxnSpPr>
            <a:cxnSpLocks/>
            <a:stCxn id="53" idx="3"/>
          </p:cNvCxnSpPr>
          <p:nvPr/>
        </p:nvCxnSpPr>
        <p:spPr bwMode="auto">
          <a:xfrm flipV="1">
            <a:off x="5453500" y="782446"/>
            <a:ext cx="1586493" cy="11586"/>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 name="TextBox 1">
            <a:extLst>
              <a:ext uri="{FF2B5EF4-FFF2-40B4-BE49-F238E27FC236}">
                <a16:creationId xmlns:a16="http://schemas.microsoft.com/office/drawing/2014/main" id="{5346707A-EC56-4D2C-9683-8FC72DFE256A}"/>
              </a:ext>
            </a:extLst>
          </p:cNvPr>
          <p:cNvSpPr txBox="1"/>
          <p:nvPr/>
        </p:nvSpPr>
        <p:spPr>
          <a:xfrm>
            <a:off x="920935" y="274622"/>
            <a:ext cx="4266053" cy="369204"/>
          </a:xfrm>
          <a:prstGeom prst="rect">
            <a:avLst/>
          </a:prstGeom>
          <a:noFill/>
        </p:spPr>
        <p:txBody>
          <a:bodyPr wrap="square" rtlCol="0">
            <a:spAutoFit/>
          </a:bodyPr>
          <a:lstStyle/>
          <a:p>
            <a:r>
              <a:rPr lang="es-419" sz="1799" b="1" dirty="0"/>
              <a:t>Portafolio DPLVP - Transaccional</a:t>
            </a:r>
            <a:endParaRPr lang="en-US" sz="1799" b="1" dirty="0"/>
          </a:p>
        </p:txBody>
      </p:sp>
      <p:grpSp>
        <p:nvGrpSpPr>
          <p:cNvPr id="13" name="Group 12">
            <a:extLst>
              <a:ext uri="{FF2B5EF4-FFF2-40B4-BE49-F238E27FC236}">
                <a16:creationId xmlns:a16="http://schemas.microsoft.com/office/drawing/2014/main" id="{142276FC-5205-4F20-A00C-5B471F1FAF6A}"/>
              </a:ext>
            </a:extLst>
          </p:cNvPr>
          <p:cNvGrpSpPr/>
          <p:nvPr/>
        </p:nvGrpSpPr>
        <p:grpSpPr>
          <a:xfrm>
            <a:off x="1709541" y="3760731"/>
            <a:ext cx="1181308" cy="1041195"/>
            <a:chOff x="2955398" y="5002752"/>
            <a:chExt cx="1575487" cy="1388622"/>
          </a:xfrm>
        </p:grpSpPr>
        <p:pic>
          <p:nvPicPr>
            <p:cNvPr id="1030" name="Picture 6" descr="METSEPM2230 - Medidor de energía PM2230 - Ecommerce SE">
              <a:extLst>
                <a:ext uri="{FF2B5EF4-FFF2-40B4-BE49-F238E27FC236}">
                  <a16:creationId xmlns:a16="http://schemas.microsoft.com/office/drawing/2014/main" id="{BA35937E-7B60-4E78-B8F4-11A1E0A2E34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55398" y="5002752"/>
              <a:ext cx="1107168" cy="1107168"/>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13">
              <a:extLst>
                <a:ext uri="{FF2B5EF4-FFF2-40B4-BE49-F238E27FC236}">
                  <a16:creationId xmlns:a16="http://schemas.microsoft.com/office/drawing/2014/main" id="{9189B977-F548-4C09-BCBC-4C57ACDBDA7C}"/>
                </a:ext>
              </a:extLst>
            </p:cNvPr>
            <p:cNvSpPr txBox="1">
              <a:spLocks noChangeArrowheads="1"/>
            </p:cNvSpPr>
            <p:nvPr/>
          </p:nvSpPr>
          <p:spPr bwMode="auto">
            <a:xfrm>
              <a:off x="3703961" y="5898803"/>
              <a:ext cx="826924" cy="492571"/>
            </a:xfrm>
            <a:prstGeom prst="rect">
              <a:avLst/>
            </a:prstGeom>
            <a:noFill/>
            <a:ln w="12700">
              <a:noFill/>
              <a:miter lim="800000"/>
              <a:headEnd type="none" w="sm" len="sm"/>
              <a:tailEnd type="none" w="sm" len="sm"/>
            </a:ln>
          </p:spPr>
          <p:txBody>
            <a:bodyPr wrap="square">
              <a:spAutoFit/>
            </a:bodyPr>
            <a:lstStyle/>
            <a:p>
              <a:pPr>
                <a:defRPr/>
              </a:pPr>
              <a:r>
                <a:rPr lang="es-CO" sz="900" b="1" dirty="0">
                  <a:solidFill>
                    <a:schemeClr val="tx1">
                      <a:lumMod val="75000"/>
                      <a:lumOff val="25000"/>
                    </a:schemeClr>
                  </a:solidFill>
                  <a:latin typeface="Arial" charset="0"/>
                </a:rPr>
                <a:t>PM2230</a:t>
              </a:r>
              <a:endParaRPr lang="es-CO" sz="900" dirty="0">
                <a:latin typeface="Arial" charset="0"/>
              </a:endParaRPr>
            </a:p>
            <a:p>
              <a:pPr>
                <a:defRPr/>
              </a:pPr>
              <a:endParaRPr lang="es-CO" sz="900" dirty="0">
                <a:latin typeface="Arial" charset="0"/>
              </a:endParaRPr>
            </a:p>
          </p:txBody>
        </p:sp>
      </p:grpSp>
      <p:grpSp>
        <p:nvGrpSpPr>
          <p:cNvPr id="3" name="Group 2">
            <a:extLst>
              <a:ext uri="{FF2B5EF4-FFF2-40B4-BE49-F238E27FC236}">
                <a16:creationId xmlns:a16="http://schemas.microsoft.com/office/drawing/2014/main" id="{69B5F71C-A61D-4E0E-A09F-3F75F6DF5658}"/>
              </a:ext>
            </a:extLst>
          </p:cNvPr>
          <p:cNvGrpSpPr/>
          <p:nvPr/>
        </p:nvGrpSpPr>
        <p:grpSpPr>
          <a:xfrm>
            <a:off x="2645964" y="3495768"/>
            <a:ext cx="1006191" cy="1072102"/>
            <a:chOff x="4332774" y="4619066"/>
            <a:chExt cx="1341937" cy="1429841"/>
          </a:xfrm>
        </p:grpSpPr>
        <p:pic>
          <p:nvPicPr>
            <p:cNvPr id="1032" name="Picture 8" descr="METSEPM5110 | Schneider Electric PM5110 power meter, pulse + serial out |  999 Schneider">
              <a:extLst>
                <a:ext uri="{FF2B5EF4-FFF2-40B4-BE49-F238E27FC236}">
                  <a16:creationId xmlns:a16="http://schemas.microsoft.com/office/drawing/2014/main" id="{DCA53CA3-A2E5-4CD0-864A-C0AEE840FDCC}"/>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332774" y="4619066"/>
              <a:ext cx="1014984" cy="1014984"/>
            </a:xfrm>
            <a:prstGeom prst="rect">
              <a:avLst/>
            </a:prstGeom>
            <a:noFill/>
            <a:extLst>
              <a:ext uri="{909E8E84-426E-40DD-AFC4-6F175D3DCCD1}">
                <a14:hiddenFill xmlns:a14="http://schemas.microsoft.com/office/drawing/2010/main">
                  <a:solidFill>
                    <a:srgbClr val="FFFFFF"/>
                  </a:solidFill>
                </a14:hiddenFill>
              </a:ext>
            </a:extLst>
          </p:spPr>
        </p:pic>
        <p:sp>
          <p:nvSpPr>
            <p:cNvPr id="47" name="Text Box 13">
              <a:extLst>
                <a:ext uri="{FF2B5EF4-FFF2-40B4-BE49-F238E27FC236}">
                  <a16:creationId xmlns:a16="http://schemas.microsoft.com/office/drawing/2014/main" id="{9EB5AFFA-7D37-4CD5-B895-1AD042A02E61}"/>
                </a:ext>
              </a:extLst>
            </p:cNvPr>
            <p:cNvSpPr txBox="1">
              <a:spLocks noChangeArrowheads="1"/>
            </p:cNvSpPr>
            <p:nvPr/>
          </p:nvSpPr>
          <p:spPr bwMode="auto">
            <a:xfrm>
              <a:off x="4847787" y="5556336"/>
              <a:ext cx="826924" cy="492571"/>
            </a:xfrm>
            <a:prstGeom prst="rect">
              <a:avLst/>
            </a:prstGeom>
            <a:noFill/>
            <a:ln w="12700">
              <a:noFill/>
              <a:miter lim="800000"/>
              <a:headEnd type="none" w="sm" len="sm"/>
              <a:tailEnd type="none" w="sm" len="sm"/>
            </a:ln>
          </p:spPr>
          <p:txBody>
            <a:bodyPr wrap="square">
              <a:spAutoFit/>
            </a:bodyPr>
            <a:lstStyle/>
            <a:p>
              <a:pPr>
                <a:defRPr/>
              </a:pPr>
              <a:r>
                <a:rPr lang="es-CO" sz="900" b="1" dirty="0">
                  <a:solidFill>
                    <a:schemeClr val="tx1">
                      <a:lumMod val="75000"/>
                      <a:lumOff val="25000"/>
                    </a:schemeClr>
                  </a:solidFill>
                  <a:latin typeface="Arial" charset="0"/>
                </a:rPr>
                <a:t>PM5110</a:t>
              </a:r>
              <a:endParaRPr lang="es-CO" sz="900" dirty="0">
                <a:latin typeface="Arial" charset="0"/>
              </a:endParaRPr>
            </a:p>
            <a:p>
              <a:pPr>
                <a:defRPr/>
              </a:pPr>
              <a:endParaRPr lang="es-CO" sz="900" dirty="0">
                <a:latin typeface="Arial" charset="0"/>
              </a:endParaRPr>
            </a:p>
          </p:txBody>
        </p:sp>
      </p:grpSp>
      <p:grpSp>
        <p:nvGrpSpPr>
          <p:cNvPr id="4" name="Group 3">
            <a:extLst>
              <a:ext uri="{FF2B5EF4-FFF2-40B4-BE49-F238E27FC236}">
                <a16:creationId xmlns:a16="http://schemas.microsoft.com/office/drawing/2014/main" id="{0A30E9D4-40EE-4F4E-9049-88774F84FFC2}"/>
              </a:ext>
            </a:extLst>
          </p:cNvPr>
          <p:cNvGrpSpPr/>
          <p:nvPr/>
        </p:nvGrpSpPr>
        <p:grpSpPr>
          <a:xfrm>
            <a:off x="3548989" y="3153273"/>
            <a:ext cx="992981" cy="1098679"/>
            <a:chOff x="5554865" y="4177496"/>
            <a:chExt cx="1324320" cy="1465288"/>
          </a:xfrm>
        </p:grpSpPr>
        <p:pic>
          <p:nvPicPr>
            <p:cNvPr id="1034" name="Picture 10" descr="Schneider Electric METSEPM5340 PM5340 Analizador con Ethernet, Hasta 31st  H, 256K 2DI/2DO 35 Alarmas, Panel : Amazon.es: Bricolaje y herramientas">
              <a:extLst>
                <a:ext uri="{FF2B5EF4-FFF2-40B4-BE49-F238E27FC236}">
                  <a16:creationId xmlns:a16="http://schemas.microsoft.com/office/drawing/2014/main" id="{5D5842D2-75CA-4C4F-BDCB-87265D3311A6}"/>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554865" y="4177496"/>
              <a:ext cx="1067613" cy="1014984"/>
            </a:xfrm>
            <a:prstGeom prst="rect">
              <a:avLst/>
            </a:prstGeom>
            <a:noFill/>
            <a:extLst>
              <a:ext uri="{909E8E84-426E-40DD-AFC4-6F175D3DCCD1}">
                <a14:hiddenFill xmlns:a14="http://schemas.microsoft.com/office/drawing/2010/main">
                  <a:solidFill>
                    <a:srgbClr val="FFFFFF"/>
                  </a:solidFill>
                </a14:hiddenFill>
              </a:ext>
            </a:extLst>
          </p:spPr>
        </p:pic>
        <p:sp>
          <p:nvSpPr>
            <p:cNvPr id="48" name="Text Box 13">
              <a:extLst>
                <a:ext uri="{FF2B5EF4-FFF2-40B4-BE49-F238E27FC236}">
                  <a16:creationId xmlns:a16="http://schemas.microsoft.com/office/drawing/2014/main" id="{08FD7537-2AC3-4AD0-8807-DC01D09EBDA2}"/>
                </a:ext>
              </a:extLst>
            </p:cNvPr>
            <p:cNvSpPr txBox="1">
              <a:spLocks noChangeArrowheads="1"/>
            </p:cNvSpPr>
            <p:nvPr/>
          </p:nvSpPr>
          <p:spPr bwMode="auto">
            <a:xfrm>
              <a:off x="6052260" y="5150213"/>
              <a:ext cx="826925" cy="492571"/>
            </a:xfrm>
            <a:prstGeom prst="rect">
              <a:avLst/>
            </a:prstGeom>
            <a:noFill/>
            <a:ln w="12700">
              <a:noFill/>
              <a:miter lim="800000"/>
              <a:headEnd type="none" w="sm" len="sm"/>
              <a:tailEnd type="none" w="sm" len="sm"/>
            </a:ln>
          </p:spPr>
          <p:txBody>
            <a:bodyPr wrap="square">
              <a:spAutoFit/>
            </a:bodyPr>
            <a:lstStyle/>
            <a:p>
              <a:pPr>
                <a:defRPr/>
              </a:pPr>
              <a:r>
                <a:rPr lang="es-CO" sz="900" b="1" dirty="0">
                  <a:solidFill>
                    <a:schemeClr val="tx1">
                      <a:lumMod val="75000"/>
                      <a:lumOff val="25000"/>
                    </a:schemeClr>
                  </a:solidFill>
                  <a:latin typeface="Arial" charset="0"/>
                </a:rPr>
                <a:t>PM5330</a:t>
              </a:r>
              <a:endParaRPr lang="es-CO" sz="900" dirty="0">
                <a:latin typeface="Arial" charset="0"/>
              </a:endParaRPr>
            </a:p>
            <a:p>
              <a:pPr>
                <a:defRPr/>
              </a:pPr>
              <a:endParaRPr lang="es-CO" sz="900" dirty="0">
                <a:latin typeface="Arial" charset="0"/>
              </a:endParaRPr>
            </a:p>
          </p:txBody>
        </p:sp>
      </p:grpSp>
      <p:grpSp>
        <p:nvGrpSpPr>
          <p:cNvPr id="6" name="Group 5">
            <a:extLst>
              <a:ext uri="{FF2B5EF4-FFF2-40B4-BE49-F238E27FC236}">
                <a16:creationId xmlns:a16="http://schemas.microsoft.com/office/drawing/2014/main" id="{FA7141A6-2A85-4857-B911-4F2454EE6909}"/>
              </a:ext>
            </a:extLst>
          </p:cNvPr>
          <p:cNvGrpSpPr/>
          <p:nvPr/>
        </p:nvGrpSpPr>
        <p:grpSpPr>
          <a:xfrm>
            <a:off x="4612799" y="2713406"/>
            <a:ext cx="950915" cy="1096403"/>
            <a:chOff x="6727191" y="3589787"/>
            <a:chExt cx="1268217" cy="1462252"/>
          </a:xfrm>
        </p:grpSpPr>
        <p:pic>
          <p:nvPicPr>
            <p:cNvPr id="1036" name="Picture 12" descr="Schneider Electric METSEPM5340 PM5340 Analizador con Ethernet, Hasta 31st  H, 256K 2DI/2DO 35 Alarmas, Panel : Amazon.es: Bricolaje y herramientas">
              <a:extLst>
                <a:ext uri="{FF2B5EF4-FFF2-40B4-BE49-F238E27FC236}">
                  <a16:creationId xmlns:a16="http://schemas.microsoft.com/office/drawing/2014/main" id="{D8206F23-8B62-4B66-BA65-12FA0A39C5C8}"/>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727191" y="3589787"/>
              <a:ext cx="1067613" cy="1014984"/>
            </a:xfrm>
            <a:prstGeom prst="rect">
              <a:avLst/>
            </a:prstGeom>
            <a:noFill/>
            <a:extLst>
              <a:ext uri="{909E8E84-426E-40DD-AFC4-6F175D3DCCD1}">
                <a14:hiddenFill xmlns:a14="http://schemas.microsoft.com/office/drawing/2010/main">
                  <a:solidFill>
                    <a:srgbClr val="FFFFFF"/>
                  </a:solidFill>
                </a14:hiddenFill>
              </a:ext>
            </a:extLst>
          </p:spPr>
        </p:pic>
        <p:sp>
          <p:nvSpPr>
            <p:cNvPr id="49" name="Text Box 13">
              <a:extLst>
                <a:ext uri="{FF2B5EF4-FFF2-40B4-BE49-F238E27FC236}">
                  <a16:creationId xmlns:a16="http://schemas.microsoft.com/office/drawing/2014/main" id="{B3058656-0B64-407E-B00F-571939F814A3}"/>
                </a:ext>
              </a:extLst>
            </p:cNvPr>
            <p:cNvSpPr txBox="1">
              <a:spLocks noChangeArrowheads="1"/>
            </p:cNvSpPr>
            <p:nvPr/>
          </p:nvSpPr>
          <p:spPr bwMode="auto">
            <a:xfrm>
              <a:off x="7168483" y="4559468"/>
              <a:ext cx="826925" cy="492571"/>
            </a:xfrm>
            <a:prstGeom prst="rect">
              <a:avLst/>
            </a:prstGeom>
            <a:noFill/>
            <a:ln w="12700">
              <a:noFill/>
              <a:miter lim="800000"/>
              <a:headEnd type="none" w="sm" len="sm"/>
              <a:tailEnd type="none" w="sm" len="sm"/>
            </a:ln>
          </p:spPr>
          <p:txBody>
            <a:bodyPr wrap="square">
              <a:spAutoFit/>
            </a:bodyPr>
            <a:lstStyle/>
            <a:p>
              <a:pPr>
                <a:defRPr/>
              </a:pPr>
              <a:r>
                <a:rPr lang="es-CO" sz="900" b="1" dirty="0">
                  <a:solidFill>
                    <a:schemeClr val="tx1">
                      <a:lumMod val="75000"/>
                      <a:lumOff val="25000"/>
                    </a:schemeClr>
                  </a:solidFill>
                  <a:latin typeface="Arial" charset="0"/>
                </a:rPr>
                <a:t>PM5320</a:t>
              </a:r>
              <a:endParaRPr lang="es-CO" sz="900" dirty="0">
                <a:latin typeface="Arial" charset="0"/>
              </a:endParaRPr>
            </a:p>
            <a:p>
              <a:pPr>
                <a:defRPr/>
              </a:pPr>
              <a:endParaRPr lang="es-CO" sz="900" dirty="0">
                <a:latin typeface="Arial" charset="0"/>
              </a:endParaRPr>
            </a:p>
          </p:txBody>
        </p:sp>
      </p:grpSp>
      <p:grpSp>
        <p:nvGrpSpPr>
          <p:cNvPr id="12" name="Group 11">
            <a:extLst>
              <a:ext uri="{FF2B5EF4-FFF2-40B4-BE49-F238E27FC236}">
                <a16:creationId xmlns:a16="http://schemas.microsoft.com/office/drawing/2014/main" id="{C631CDEF-4A2C-4ACB-ACF0-2A4C2D9148E5}"/>
              </a:ext>
            </a:extLst>
          </p:cNvPr>
          <p:cNvGrpSpPr/>
          <p:nvPr/>
        </p:nvGrpSpPr>
        <p:grpSpPr>
          <a:xfrm>
            <a:off x="5582484" y="1532342"/>
            <a:ext cx="989446" cy="1122401"/>
            <a:chOff x="7855509" y="2625046"/>
            <a:chExt cx="1319605" cy="1496925"/>
          </a:xfrm>
        </p:grpSpPr>
        <p:pic>
          <p:nvPicPr>
            <p:cNvPr id="1038" name="Picture 14" descr="Medidor Pm5560, 2 Ethernet, Hasta 63 H, 1,1m 4di / 2do 52 Al | MercadoLibre">
              <a:extLst>
                <a:ext uri="{FF2B5EF4-FFF2-40B4-BE49-F238E27FC236}">
                  <a16:creationId xmlns:a16="http://schemas.microsoft.com/office/drawing/2014/main" id="{1FFD97D0-7804-4BD4-88C2-0DDFD37E203E}"/>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855509" y="2625046"/>
              <a:ext cx="1097280" cy="1097280"/>
            </a:xfrm>
            <a:prstGeom prst="rect">
              <a:avLst/>
            </a:prstGeom>
            <a:noFill/>
            <a:extLst>
              <a:ext uri="{909E8E84-426E-40DD-AFC4-6F175D3DCCD1}">
                <a14:hiddenFill xmlns:a14="http://schemas.microsoft.com/office/drawing/2010/main">
                  <a:solidFill>
                    <a:srgbClr val="FFFFFF"/>
                  </a:solidFill>
                </a14:hiddenFill>
              </a:ext>
            </a:extLst>
          </p:spPr>
        </p:pic>
        <p:sp>
          <p:nvSpPr>
            <p:cNvPr id="50" name="Text Box 13">
              <a:extLst>
                <a:ext uri="{FF2B5EF4-FFF2-40B4-BE49-F238E27FC236}">
                  <a16:creationId xmlns:a16="http://schemas.microsoft.com/office/drawing/2014/main" id="{60A5E458-9A1D-4D26-98C8-8B994F76B156}"/>
                </a:ext>
              </a:extLst>
            </p:cNvPr>
            <p:cNvSpPr txBox="1">
              <a:spLocks noChangeArrowheads="1"/>
            </p:cNvSpPr>
            <p:nvPr/>
          </p:nvSpPr>
          <p:spPr bwMode="auto">
            <a:xfrm>
              <a:off x="8348189" y="3629400"/>
              <a:ext cx="826925" cy="492571"/>
            </a:xfrm>
            <a:prstGeom prst="rect">
              <a:avLst/>
            </a:prstGeom>
            <a:noFill/>
            <a:ln w="12700">
              <a:noFill/>
              <a:miter lim="800000"/>
              <a:headEnd type="none" w="sm" len="sm"/>
              <a:tailEnd type="none" w="sm" len="sm"/>
            </a:ln>
          </p:spPr>
          <p:txBody>
            <a:bodyPr wrap="square">
              <a:spAutoFit/>
            </a:bodyPr>
            <a:lstStyle/>
            <a:p>
              <a:pPr>
                <a:defRPr/>
              </a:pPr>
              <a:r>
                <a:rPr lang="es-CO" sz="900" b="1" dirty="0">
                  <a:solidFill>
                    <a:schemeClr val="tx1">
                      <a:lumMod val="75000"/>
                      <a:lumOff val="25000"/>
                    </a:schemeClr>
                  </a:solidFill>
                  <a:latin typeface="Arial" charset="0"/>
                </a:rPr>
                <a:t>PM5560</a:t>
              </a:r>
              <a:endParaRPr lang="es-CO" sz="900" dirty="0">
                <a:latin typeface="Arial" charset="0"/>
              </a:endParaRPr>
            </a:p>
            <a:p>
              <a:pPr>
                <a:defRPr/>
              </a:pPr>
              <a:endParaRPr lang="es-CO" sz="900" dirty="0">
                <a:latin typeface="Arial" charset="0"/>
              </a:endParaRPr>
            </a:p>
          </p:txBody>
        </p:sp>
      </p:grpSp>
      <p:grpSp>
        <p:nvGrpSpPr>
          <p:cNvPr id="11" name="Group 10">
            <a:extLst>
              <a:ext uri="{FF2B5EF4-FFF2-40B4-BE49-F238E27FC236}">
                <a16:creationId xmlns:a16="http://schemas.microsoft.com/office/drawing/2014/main" id="{A574E0CF-3C34-49CC-A47F-E3B99D622868}"/>
              </a:ext>
            </a:extLst>
          </p:cNvPr>
          <p:cNvGrpSpPr/>
          <p:nvPr/>
        </p:nvGrpSpPr>
        <p:grpSpPr>
          <a:xfrm>
            <a:off x="6355228" y="1043060"/>
            <a:ext cx="1071056" cy="1102966"/>
            <a:chOff x="8822086" y="1735646"/>
            <a:chExt cx="1428446" cy="1471005"/>
          </a:xfrm>
        </p:grpSpPr>
        <p:pic>
          <p:nvPicPr>
            <p:cNvPr id="1040" name="Picture 16" descr="Metro eléctrico PM5650, Ethernet de Schneider - METSEPM5650 - de 2, hasta  63o H, 1,1M, forma de onda, alarmar de 4DI/2DO 52 - electrónica aliada y  automatización">
              <a:extLst>
                <a:ext uri="{FF2B5EF4-FFF2-40B4-BE49-F238E27FC236}">
                  <a16:creationId xmlns:a16="http://schemas.microsoft.com/office/drawing/2014/main" id="{EE06B331-AB28-4B15-88F9-C56E49D6EEA1}"/>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822086" y="1735646"/>
              <a:ext cx="1014984" cy="1014984"/>
            </a:xfrm>
            <a:prstGeom prst="rect">
              <a:avLst/>
            </a:prstGeom>
            <a:noFill/>
            <a:extLst>
              <a:ext uri="{909E8E84-426E-40DD-AFC4-6F175D3DCCD1}">
                <a14:hiddenFill xmlns:a14="http://schemas.microsoft.com/office/drawing/2010/main">
                  <a:solidFill>
                    <a:srgbClr val="FFFFFF"/>
                  </a:solidFill>
                </a14:hiddenFill>
              </a:ext>
            </a:extLst>
          </p:spPr>
        </p:pic>
        <p:sp>
          <p:nvSpPr>
            <p:cNvPr id="51" name="Text Box 13">
              <a:extLst>
                <a:ext uri="{FF2B5EF4-FFF2-40B4-BE49-F238E27FC236}">
                  <a16:creationId xmlns:a16="http://schemas.microsoft.com/office/drawing/2014/main" id="{FED15EE6-A959-427E-9F35-46B6678F60F6}"/>
                </a:ext>
              </a:extLst>
            </p:cNvPr>
            <p:cNvSpPr txBox="1">
              <a:spLocks noChangeArrowheads="1"/>
            </p:cNvSpPr>
            <p:nvPr/>
          </p:nvSpPr>
          <p:spPr bwMode="auto">
            <a:xfrm>
              <a:off x="9423606" y="2714080"/>
              <a:ext cx="826926" cy="492571"/>
            </a:xfrm>
            <a:prstGeom prst="rect">
              <a:avLst/>
            </a:prstGeom>
            <a:noFill/>
            <a:ln w="12700">
              <a:noFill/>
              <a:miter lim="800000"/>
              <a:headEnd type="none" w="sm" len="sm"/>
              <a:tailEnd type="none" w="sm" len="sm"/>
            </a:ln>
          </p:spPr>
          <p:txBody>
            <a:bodyPr wrap="square">
              <a:spAutoFit/>
            </a:bodyPr>
            <a:lstStyle/>
            <a:p>
              <a:pPr>
                <a:defRPr/>
              </a:pPr>
              <a:r>
                <a:rPr lang="es-CO" sz="900" b="1" dirty="0">
                  <a:solidFill>
                    <a:schemeClr val="tx1">
                      <a:lumMod val="75000"/>
                      <a:lumOff val="25000"/>
                    </a:schemeClr>
                  </a:solidFill>
                  <a:latin typeface="Arial" charset="0"/>
                </a:rPr>
                <a:t>PM5650</a:t>
              </a:r>
              <a:endParaRPr lang="es-CO" sz="900" dirty="0">
                <a:latin typeface="Arial" charset="0"/>
              </a:endParaRPr>
            </a:p>
            <a:p>
              <a:pPr>
                <a:defRPr/>
              </a:pPr>
              <a:endParaRPr lang="es-CO" sz="900" dirty="0">
                <a:latin typeface="Arial" charset="0"/>
              </a:endParaRPr>
            </a:p>
          </p:txBody>
        </p:sp>
      </p:grpSp>
      <p:grpSp>
        <p:nvGrpSpPr>
          <p:cNvPr id="10" name="Group 9">
            <a:extLst>
              <a:ext uri="{FF2B5EF4-FFF2-40B4-BE49-F238E27FC236}">
                <a16:creationId xmlns:a16="http://schemas.microsoft.com/office/drawing/2014/main" id="{757C558B-F113-43DF-BAAB-1B1B66941719}"/>
              </a:ext>
            </a:extLst>
          </p:cNvPr>
          <p:cNvGrpSpPr/>
          <p:nvPr/>
        </p:nvGrpSpPr>
        <p:grpSpPr>
          <a:xfrm>
            <a:off x="7115249" y="563751"/>
            <a:ext cx="1038633" cy="1048945"/>
            <a:chOff x="9900592" y="798893"/>
            <a:chExt cx="1385205" cy="1398958"/>
          </a:xfrm>
        </p:grpSpPr>
        <p:pic>
          <p:nvPicPr>
            <p:cNvPr id="1042" name="Picture 18" descr="Powerlogic Pm8000 Medidor De Montaje En Panel Pm8240 Med | MercadoLibre">
              <a:extLst>
                <a:ext uri="{FF2B5EF4-FFF2-40B4-BE49-F238E27FC236}">
                  <a16:creationId xmlns:a16="http://schemas.microsoft.com/office/drawing/2014/main" id="{2B45E3E4-3572-43BB-8384-9126050279E8}"/>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9900592" y="798893"/>
              <a:ext cx="966772" cy="1014984"/>
            </a:xfrm>
            <a:prstGeom prst="rect">
              <a:avLst/>
            </a:prstGeom>
            <a:noFill/>
            <a:extLst>
              <a:ext uri="{909E8E84-426E-40DD-AFC4-6F175D3DCCD1}">
                <a14:hiddenFill xmlns:a14="http://schemas.microsoft.com/office/drawing/2010/main">
                  <a:solidFill>
                    <a:srgbClr val="FFFFFF"/>
                  </a:solidFill>
                </a14:hiddenFill>
              </a:ext>
            </a:extLst>
          </p:spPr>
        </p:pic>
        <p:sp>
          <p:nvSpPr>
            <p:cNvPr id="52" name="Text Box 13">
              <a:extLst>
                <a:ext uri="{FF2B5EF4-FFF2-40B4-BE49-F238E27FC236}">
                  <a16:creationId xmlns:a16="http://schemas.microsoft.com/office/drawing/2014/main" id="{A0CFE91B-B080-470C-8E97-6CED99807409}"/>
                </a:ext>
              </a:extLst>
            </p:cNvPr>
            <p:cNvSpPr txBox="1">
              <a:spLocks noChangeArrowheads="1"/>
            </p:cNvSpPr>
            <p:nvPr/>
          </p:nvSpPr>
          <p:spPr bwMode="auto">
            <a:xfrm>
              <a:off x="10321496" y="1705280"/>
              <a:ext cx="964301" cy="492571"/>
            </a:xfrm>
            <a:prstGeom prst="rect">
              <a:avLst/>
            </a:prstGeom>
            <a:noFill/>
            <a:ln w="12700">
              <a:noFill/>
              <a:miter lim="800000"/>
              <a:headEnd type="none" w="sm" len="sm"/>
              <a:tailEnd type="none" w="sm" len="sm"/>
            </a:ln>
          </p:spPr>
          <p:txBody>
            <a:bodyPr wrap="square">
              <a:spAutoFit/>
            </a:bodyPr>
            <a:lstStyle/>
            <a:p>
              <a:pPr>
                <a:defRPr/>
              </a:pPr>
              <a:r>
                <a:rPr lang="es-CO" sz="900" b="1" dirty="0">
                  <a:solidFill>
                    <a:schemeClr val="tx1">
                      <a:lumMod val="75000"/>
                      <a:lumOff val="25000"/>
                    </a:schemeClr>
                  </a:solidFill>
                  <a:latin typeface="Arial" charset="0"/>
                </a:rPr>
                <a:t>PM8000</a:t>
              </a:r>
              <a:endParaRPr lang="es-CO" sz="900" dirty="0">
                <a:latin typeface="Arial" charset="0"/>
              </a:endParaRPr>
            </a:p>
            <a:p>
              <a:pPr>
                <a:defRPr/>
              </a:pPr>
              <a:endParaRPr lang="es-CO" sz="900" dirty="0">
                <a:latin typeface="Arial" charset="0"/>
              </a:endParaRPr>
            </a:p>
          </p:txBody>
        </p:sp>
      </p:grpSp>
      <p:sp>
        <p:nvSpPr>
          <p:cNvPr id="62" name="Text Box 13">
            <a:extLst>
              <a:ext uri="{FF2B5EF4-FFF2-40B4-BE49-F238E27FC236}">
                <a16:creationId xmlns:a16="http://schemas.microsoft.com/office/drawing/2014/main" id="{AE6FA8CE-A20C-449E-97D1-9B5E7891E893}"/>
              </a:ext>
            </a:extLst>
          </p:cNvPr>
          <p:cNvSpPr txBox="1">
            <a:spLocks noChangeArrowheads="1"/>
          </p:cNvSpPr>
          <p:nvPr/>
        </p:nvSpPr>
        <p:spPr bwMode="auto">
          <a:xfrm>
            <a:off x="5407196" y="286214"/>
            <a:ext cx="2329467" cy="415498"/>
          </a:xfrm>
          <a:prstGeom prst="rect">
            <a:avLst/>
          </a:prstGeom>
          <a:noFill/>
          <a:ln w="12700">
            <a:noFill/>
            <a:miter lim="800000"/>
            <a:headEnd type="none" w="sm" len="sm"/>
            <a:tailEnd type="none" w="sm" len="sm"/>
          </a:ln>
        </p:spPr>
        <p:txBody>
          <a:bodyPr wrap="square">
            <a:spAutoFit/>
          </a:bodyPr>
          <a:lstStyle/>
          <a:p>
            <a:pPr>
              <a:defRPr/>
            </a:pPr>
            <a:r>
              <a:rPr lang="es-CO" sz="1050" b="1" dirty="0">
                <a:solidFill>
                  <a:srgbClr val="33D058"/>
                </a:solidFill>
                <a:latin typeface="Arial" charset="0"/>
              </a:rPr>
              <a:t>Comunicación Ethernet  y serial</a:t>
            </a:r>
          </a:p>
          <a:p>
            <a:pPr>
              <a:defRPr/>
            </a:pPr>
            <a:endParaRPr lang="es-CO" sz="1050" b="1" dirty="0">
              <a:solidFill>
                <a:srgbClr val="33D058"/>
              </a:solidFill>
              <a:latin typeface="Arial" charset="0"/>
            </a:endParaRPr>
          </a:p>
        </p:txBody>
      </p:sp>
      <p:sp>
        <p:nvSpPr>
          <p:cNvPr id="15" name="TextBox 14">
            <a:extLst>
              <a:ext uri="{FF2B5EF4-FFF2-40B4-BE49-F238E27FC236}">
                <a16:creationId xmlns:a16="http://schemas.microsoft.com/office/drawing/2014/main" id="{D7E04817-D5AA-4DAF-8517-BF6B6A363B70}"/>
              </a:ext>
            </a:extLst>
          </p:cNvPr>
          <p:cNvSpPr txBox="1"/>
          <p:nvPr/>
        </p:nvSpPr>
        <p:spPr>
          <a:xfrm>
            <a:off x="8112617" y="167386"/>
            <a:ext cx="1111947" cy="299954"/>
          </a:xfrm>
          <a:prstGeom prst="rect">
            <a:avLst/>
          </a:prstGeom>
          <a:noFill/>
        </p:spPr>
        <p:txBody>
          <a:bodyPr wrap="square" rtlCol="0">
            <a:spAutoFit/>
          </a:bodyPr>
          <a:lstStyle/>
          <a:p>
            <a:r>
              <a:rPr lang="es-419" sz="1349" dirty="0">
                <a:ln w="0"/>
                <a:effectLst>
                  <a:outerShdw blurRad="38100" dist="19050" dir="2700000" algn="tl" rotWithShape="0">
                    <a:schemeClr val="dk1">
                      <a:alpha val="40000"/>
                    </a:schemeClr>
                  </a:outerShdw>
                </a:effectLst>
              </a:rPr>
              <a:t>Oferta ION</a:t>
            </a:r>
            <a:endParaRPr lang="en-US" sz="1349" dirty="0">
              <a:ln w="0"/>
              <a:effectLst>
                <a:outerShdw blurRad="38100" dist="19050" dir="2700000" algn="tl" rotWithShape="0">
                  <a:schemeClr val="dk1">
                    <a:alpha val="40000"/>
                  </a:schemeClr>
                </a:outerShdw>
              </a:effectLst>
            </a:endParaRPr>
          </a:p>
        </p:txBody>
      </p:sp>
      <p:cxnSp>
        <p:nvCxnSpPr>
          <p:cNvPr id="90" name="Straight Connector 89">
            <a:extLst>
              <a:ext uri="{FF2B5EF4-FFF2-40B4-BE49-F238E27FC236}">
                <a16:creationId xmlns:a16="http://schemas.microsoft.com/office/drawing/2014/main" id="{83BA7486-A844-4DA9-8F03-181D8A92E279}"/>
              </a:ext>
            </a:extLst>
          </p:cNvPr>
          <p:cNvCxnSpPr>
            <a:cxnSpLocks noChangeShapeType="1"/>
          </p:cNvCxnSpPr>
          <p:nvPr/>
        </p:nvCxnSpPr>
        <p:spPr bwMode="auto">
          <a:xfrm>
            <a:off x="789659" y="2594599"/>
            <a:ext cx="8224686" cy="36971"/>
          </a:xfrm>
          <a:prstGeom prst="line">
            <a:avLst/>
          </a:prstGeom>
          <a:noFill/>
          <a:ln w="25400" algn="ctr">
            <a:solidFill>
              <a:schemeClr val="tx1">
                <a:lumMod val="50000"/>
                <a:lumOff val="50000"/>
              </a:schemeClr>
            </a:solidFill>
            <a:prstDash val="dash"/>
            <a:round/>
            <a:headEnd/>
            <a:tailEnd/>
          </a:ln>
          <a:extLst>
            <a:ext uri="{909E8E84-426E-40DD-AFC4-6F175D3DCCD1}">
              <a14:hiddenFill xmlns:a14="http://schemas.microsoft.com/office/drawing/2010/main">
                <a:noFill/>
              </a14:hiddenFill>
            </a:ext>
          </a:extLst>
        </p:spPr>
      </p:cxnSp>
      <p:sp>
        <p:nvSpPr>
          <p:cNvPr id="91" name="Down Arrow 24">
            <a:extLst>
              <a:ext uri="{FF2B5EF4-FFF2-40B4-BE49-F238E27FC236}">
                <a16:creationId xmlns:a16="http://schemas.microsoft.com/office/drawing/2014/main" id="{2709E762-9F69-4DE5-8AD5-568E06821975}"/>
              </a:ext>
            </a:extLst>
          </p:cNvPr>
          <p:cNvSpPr>
            <a:spLocks noChangeArrowheads="1"/>
          </p:cNvSpPr>
          <p:nvPr/>
        </p:nvSpPr>
        <p:spPr bwMode="auto">
          <a:xfrm flipV="1">
            <a:off x="8420479" y="2096116"/>
            <a:ext cx="220209" cy="466604"/>
          </a:xfrm>
          <a:prstGeom prst="downArrow">
            <a:avLst>
              <a:gd name="adj1" fmla="val 50000"/>
              <a:gd name="adj2" fmla="val 54052"/>
            </a:avLst>
          </a:prstGeom>
          <a:solidFill>
            <a:schemeClr val="bg2">
              <a:lumMod val="75000"/>
            </a:schemeClr>
          </a:solidFill>
          <a:ln w="25400" algn="ctr">
            <a:solidFill>
              <a:schemeClr val="bg2">
                <a:lumMod val="75000"/>
              </a:schemeClr>
            </a:solidFill>
            <a:round/>
            <a:headEnd/>
            <a:tailEnd/>
          </a:ln>
        </p:spPr>
        <p:txBody>
          <a:bodyPr rot="10800000" anchor="ctr"/>
          <a:lstStyle>
            <a:lvl1pPr eaLnBrk="0" hangingPunct="0">
              <a:defRPr>
                <a:solidFill>
                  <a:schemeClr val="bg2"/>
                </a:solidFill>
                <a:latin typeface="Arial" panose="020B0604020202020204" pitchFamily="34" charset="0"/>
                <a:cs typeface="Arial" panose="020B0604020202020204" pitchFamily="34" charset="0"/>
              </a:defRPr>
            </a:lvl1pPr>
            <a:lvl2pPr marL="742950" indent="-285750" eaLnBrk="0" hangingPunct="0">
              <a:defRPr>
                <a:solidFill>
                  <a:schemeClr val="bg2"/>
                </a:solidFill>
                <a:latin typeface="Arial" panose="020B0604020202020204" pitchFamily="34" charset="0"/>
                <a:cs typeface="Arial" panose="020B0604020202020204" pitchFamily="34" charset="0"/>
              </a:defRPr>
            </a:lvl2pPr>
            <a:lvl3pPr marL="1143000" indent="-228600" eaLnBrk="0" hangingPunct="0">
              <a:defRPr>
                <a:solidFill>
                  <a:schemeClr val="bg2"/>
                </a:solidFill>
                <a:latin typeface="Arial" panose="020B0604020202020204" pitchFamily="34" charset="0"/>
                <a:cs typeface="Arial" panose="020B0604020202020204" pitchFamily="34" charset="0"/>
              </a:defRPr>
            </a:lvl3pPr>
            <a:lvl4pPr marL="1600200" indent="-228600" eaLnBrk="0" hangingPunct="0">
              <a:defRPr>
                <a:solidFill>
                  <a:schemeClr val="bg2"/>
                </a:solidFill>
                <a:latin typeface="Arial" panose="020B0604020202020204" pitchFamily="34" charset="0"/>
                <a:cs typeface="Arial" panose="020B0604020202020204" pitchFamily="34" charset="0"/>
              </a:defRPr>
            </a:lvl4pPr>
            <a:lvl5pPr marL="2057400" indent="-228600" eaLnBrk="0" hangingPunct="0">
              <a:defRPr>
                <a:solidFill>
                  <a:schemeClr val="bg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bg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bg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bg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bg2"/>
                </a:solidFill>
                <a:latin typeface="Arial" panose="020B0604020202020204" pitchFamily="34" charset="0"/>
                <a:cs typeface="Arial" panose="020B0604020202020204" pitchFamily="34" charset="0"/>
              </a:defRPr>
            </a:lvl9pPr>
          </a:lstStyle>
          <a:p>
            <a:pPr eaLnBrk="1" hangingPunct="1"/>
            <a:endParaRPr lang="en-US" altLang="en-US" sz="1050">
              <a:solidFill>
                <a:schemeClr val="accent2"/>
              </a:solidFill>
            </a:endParaRPr>
          </a:p>
        </p:txBody>
      </p:sp>
      <p:sp>
        <p:nvSpPr>
          <p:cNvPr id="92" name="Down Arrow 25">
            <a:extLst>
              <a:ext uri="{FF2B5EF4-FFF2-40B4-BE49-F238E27FC236}">
                <a16:creationId xmlns:a16="http://schemas.microsoft.com/office/drawing/2014/main" id="{960ED884-D0AA-4ACF-A581-9825DBF777E7}"/>
              </a:ext>
            </a:extLst>
          </p:cNvPr>
          <p:cNvSpPr>
            <a:spLocks noChangeArrowheads="1"/>
          </p:cNvSpPr>
          <p:nvPr/>
        </p:nvSpPr>
        <p:spPr bwMode="auto">
          <a:xfrm rot="10800000" flipV="1">
            <a:off x="8707229" y="2677091"/>
            <a:ext cx="220209" cy="1142702"/>
          </a:xfrm>
          <a:prstGeom prst="downArrow">
            <a:avLst>
              <a:gd name="adj1" fmla="val 50000"/>
              <a:gd name="adj2" fmla="val 54054"/>
            </a:avLst>
          </a:prstGeom>
          <a:solidFill>
            <a:schemeClr val="bg2">
              <a:lumMod val="75000"/>
              <a:alpha val="12941"/>
            </a:schemeClr>
          </a:solidFill>
          <a:ln w="25400" algn="ctr">
            <a:solidFill>
              <a:schemeClr val="bg2">
                <a:lumMod val="75000"/>
              </a:schemeClr>
            </a:solidFill>
            <a:round/>
            <a:headEnd/>
            <a:tailEnd/>
          </a:ln>
        </p:spPr>
        <p:txBody>
          <a:bodyPr anchor="ctr"/>
          <a:lstStyle>
            <a:lvl1pPr eaLnBrk="0" hangingPunct="0">
              <a:defRPr>
                <a:solidFill>
                  <a:schemeClr val="bg2"/>
                </a:solidFill>
                <a:latin typeface="Arial" panose="020B0604020202020204" pitchFamily="34" charset="0"/>
                <a:cs typeface="Arial" panose="020B0604020202020204" pitchFamily="34" charset="0"/>
              </a:defRPr>
            </a:lvl1pPr>
            <a:lvl2pPr marL="742950" indent="-285750" eaLnBrk="0" hangingPunct="0">
              <a:defRPr>
                <a:solidFill>
                  <a:schemeClr val="bg2"/>
                </a:solidFill>
                <a:latin typeface="Arial" panose="020B0604020202020204" pitchFamily="34" charset="0"/>
                <a:cs typeface="Arial" panose="020B0604020202020204" pitchFamily="34" charset="0"/>
              </a:defRPr>
            </a:lvl2pPr>
            <a:lvl3pPr marL="1143000" indent="-228600" eaLnBrk="0" hangingPunct="0">
              <a:defRPr>
                <a:solidFill>
                  <a:schemeClr val="bg2"/>
                </a:solidFill>
                <a:latin typeface="Arial" panose="020B0604020202020204" pitchFamily="34" charset="0"/>
                <a:cs typeface="Arial" panose="020B0604020202020204" pitchFamily="34" charset="0"/>
              </a:defRPr>
            </a:lvl3pPr>
            <a:lvl4pPr marL="1600200" indent="-228600" eaLnBrk="0" hangingPunct="0">
              <a:defRPr>
                <a:solidFill>
                  <a:schemeClr val="bg2"/>
                </a:solidFill>
                <a:latin typeface="Arial" panose="020B0604020202020204" pitchFamily="34" charset="0"/>
                <a:cs typeface="Arial" panose="020B0604020202020204" pitchFamily="34" charset="0"/>
              </a:defRPr>
            </a:lvl4pPr>
            <a:lvl5pPr marL="2057400" indent="-228600" eaLnBrk="0" hangingPunct="0">
              <a:defRPr>
                <a:solidFill>
                  <a:schemeClr val="bg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bg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bg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bg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bg2"/>
                </a:solidFill>
                <a:latin typeface="Arial" panose="020B0604020202020204" pitchFamily="34" charset="0"/>
                <a:cs typeface="Arial" panose="020B0604020202020204" pitchFamily="34" charset="0"/>
              </a:defRPr>
            </a:lvl9pPr>
          </a:lstStyle>
          <a:p>
            <a:pPr eaLnBrk="1" hangingPunct="1"/>
            <a:endParaRPr lang="en-US" altLang="en-US" sz="1050">
              <a:solidFill>
                <a:schemeClr val="accent2"/>
              </a:solidFill>
            </a:endParaRPr>
          </a:p>
        </p:txBody>
      </p:sp>
      <p:sp>
        <p:nvSpPr>
          <p:cNvPr id="95" name="Text Box 15">
            <a:extLst>
              <a:ext uri="{FF2B5EF4-FFF2-40B4-BE49-F238E27FC236}">
                <a16:creationId xmlns:a16="http://schemas.microsoft.com/office/drawing/2014/main" id="{42C74C11-D5C7-498A-97ED-E874E6169948}"/>
              </a:ext>
            </a:extLst>
          </p:cNvPr>
          <p:cNvSpPr txBox="1">
            <a:spLocks noChangeArrowheads="1"/>
          </p:cNvSpPr>
          <p:nvPr/>
        </p:nvSpPr>
        <p:spPr bwMode="auto">
          <a:xfrm>
            <a:off x="7978056" y="1756434"/>
            <a:ext cx="1036291" cy="600164"/>
          </a:xfrm>
          <a:prstGeom prst="rect">
            <a:avLst/>
          </a:prstGeom>
          <a:noFill/>
          <a:ln w="12700">
            <a:noFill/>
            <a:miter lim="800000"/>
            <a:headEnd type="none" w="sm" len="sm"/>
            <a:tailEnd type="none" w="sm" len="sm"/>
          </a:ln>
        </p:spPr>
        <p:txBody>
          <a:bodyPr wrap="square">
            <a:spAutoFit/>
          </a:bodyPr>
          <a:lstStyle/>
          <a:p>
            <a:pPr>
              <a:defRPr/>
            </a:pPr>
            <a:r>
              <a:rPr lang="es-CO" sz="825" b="1" dirty="0">
                <a:solidFill>
                  <a:schemeClr val="tx1">
                    <a:lumMod val="65000"/>
                    <a:lumOff val="35000"/>
                  </a:schemeClr>
                </a:solidFill>
              </a:rPr>
              <a:t>Medidor de Energía Multifuncional Clase 0.2S</a:t>
            </a:r>
          </a:p>
        </p:txBody>
      </p:sp>
      <p:sp>
        <p:nvSpPr>
          <p:cNvPr id="96" name="Text Box 15">
            <a:extLst>
              <a:ext uri="{FF2B5EF4-FFF2-40B4-BE49-F238E27FC236}">
                <a16:creationId xmlns:a16="http://schemas.microsoft.com/office/drawing/2014/main" id="{F39A59E4-4C76-42FB-A575-A60DA5E955D1}"/>
              </a:ext>
            </a:extLst>
          </p:cNvPr>
          <p:cNvSpPr txBox="1">
            <a:spLocks noChangeArrowheads="1"/>
          </p:cNvSpPr>
          <p:nvPr/>
        </p:nvSpPr>
        <p:spPr bwMode="auto">
          <a:xfrm>
            <a:off x="7618132" y="2825538"/>
            <a:ext cx="1179905" cy="600164"/>
          </a:xfrm>
          <a:prstGeom prst="rect">
            <a:avLst/>
          </a:prstGeom>
          <a:noFill/>
          <a:ln w="12700">
            <a:noFill/>
            <a:miter lim="800000"/>
            <a:headEnd type="none" w="sm" len="sm"/>
            <a:tailEnd type="none" w="sm" len="sm"/>
          </a:ln>
        </p:spPr>
        <p:txBody>
          <a:bodyPr wrap="square">
            <a:spAutoFit/>
          </a:bodyPr>
          <a:lstStyle/>
          <a:p>
            <a:pPr>
              <a:defRPr/>
            </a:pPr>
            <a:r>
              <a:rPr lang="es-CO" sz="825" b="1" dirty="0">
                <a:solidFill>
                  <a:schemeClr val="tx1">
                    <a:lumMod val="65000"/>
                    <a:lumOff val="35000"/>
                  </a:schemeClr>
                </a:solidFill>
              </a:rPr>
              <a:t>Medidores de Energía Multifuncional Clase 0.5S</a:t>
            </a:r>
          </a:p>
        </p:txBody>
      </p:sp>
      <p:sp>
        <p:nvSpPr>
          <p:cNvPr id="66" name="TextBox 65">
            <a:extLst>
              <a:ext uri="{FF2B5EF4-FFF2-40B4-BE49-F238E27FC236}">
                <a16:creationId xmlns:a16="http://schemas.microsoft.com/office/drawing/2014/main" id="{3A467CC1-3D06-4298-A95F-41BB285E1CA2}"/>
              </a:ext>
            </a:extLst>
          </p:cNvPr>
          <p:cNvSpPr txBox="1"/>
          <p:nvPr/>
        </p:nvSpPr>
        <p:spPr>
          <a:xfrm>
            <a:off x="3419122" y="1161070"/>
            <a:ext cx="1497014" cy="507831"/>
          </a:xfrm>
          <a:prstGeom prst="rect">
            <a:avLst/>
          </a:prstGeom>
          <a:noFill/>
        </p:spPr>
        <p:txBody>
          <a:bodyPr wrap="square" rtlCol="0">
            <a:spAutoFit/>
          </a:bodyPr>
          <a:lstStyle/>
          <a:p>
            <a:pPr marL="128549" indent="-128549">
              <a:buFontTx/>
              <a:buChar char="-"/>
            </a:pPr>
            <a:r>
              <a:rPr lang="es-419" sz="900" dirty="0">
                <a:solidFill>
                  <a:srgbClr val="002060"/>
                </a:solidFill>
                <a:latin typeface="Arial" panose="020B0604020202020204" pitchFamily="34" charset="0"/>
                <a:cs typeface="Arial" panose="020B0604020202020204" pitchFamily="34" charset="0"/>
              </a:rPr>
              <a:t>Web Server Integrado</a:t>
            </a:r>
          </a:p>
          <a:p>
            <a:pPr marL="128549" indent="-128549">
              <a:buFontTx/>
              <a:buChar char="-"/>
            </a:pPr>
            <a:r>
              <a:rPr lang="es-419" sz="900" dirty="0" err="1">
                <a:solidFill>
                  <a:srgbClr val="002060"/>
                </a:solidFill>
                <a:latin typeface="Arial" panose="020B0604020202020204" pitchFamily="34" charset="0"/>
                <a:cs typeface="Arial" panose="020B0604020202020204" pitchFamily="34" charset="0"/>
              </a:rPr>
              <a:t>Ethergate</a:t>
            </a:r>
            <a:endParaRPr lang="es-419" sz="900" dirty="0">
              <a:solidFill>
                <a:srgbClr val="002060"/>
              </a:solidFill>
              <a:latin typeface="Arial" panose="020B0604020202020204" pitchFamily="34" charset="0"/>
              <a:cs typeface="Arial" panose="020B0604020202020204" pitchFamily="34" charset="0"/>
            </a:endParaRPr>
          </a:p>
          <a:p>
            <a:pPr marL="128549" indent="-128549">
              <a:buFontTx/>
              <a:buChar char="-"/>
            </a:pPr>
            <a:r>
              <a:rPr lang="es-419" sz="900" dirty="0">
                <a:solidFill>
                  <a:srgbClr val="002060"/>
                </a:solidFill>
                <a:latin typeface="Arial" panose="020B0604020202020204" pitchFamily="34" charset="0"/>
                <a:cs typeface="Arial" panose="020B0604020202020204" pitchFamily="34" charset="0"/>
              </a:rPr>
              <a:t>Memoria interna</a:t>
            </a:r>
          </a:p>
        </p:txBody>
      </p:sp>
      <p:pic>
        <p:nvPicPr>
          <p:cNvPr id="124" name="Imagen 6">
            <a:extLst>
              <a:ext uri="{FF2B5EF4-FFF2-40B4-BE49-F238E27FC236}">
                <a16:creationId xmlns:a16="http://schemas.microsoft.com/office/drawing/2014/main" id="{9669CAB8-2372-440C-AB02-5CFD4DF21FBC}"/>
              </a:ext>
            </a:extLst>
          </p:cNvPr>
          <p:cNvPicPr>
            <a:picLocks noChangeAspect="1"/>
          </p:cNvPicPr>
          <p:nvPr/>
        </p:nvPicPr>
        <p:blipFill rotWithShape="1">
          <a:blip r:embed="rId9"/>
          <a:srcRect t="48586"/>
          <a:stretch/>
        </p:blipFill>
        <p:spPr>
          <a:xfrm>
            <a:off x="4687435" y="4223767"/>
            <a:ext cx="687854" cy="431282"/>
          </a:xfrm>
          <a:prstGeom prst="rect">
            <a:avLst/>
          </a:prstGeom>
        </p:spPr>
      </p:pic>
      <p:sp>
        <p:nvSpPr>
          <p:cNvPr id="125" name="Rounded Rectangle 93">
            <a:extLst>
              <a:ext uri="{FF2B5EF4-FFF2-40B4-BE49-F238E27FC236}">
                <a16:creationId xmlns:a16="http://schemas.microsoft.com/office/drawing/2014/main" id="{F75A8005-FD35-4043-8E74-58F6B7CFBA23}"/>
              </a:ext>
            </a:extLst>
          </p:cNvPr>
          <p:cNvSpPr/>
          <p:nvPr/>
        </p:nvSpPr>
        <p:spPr bwMode="auto">
          <a:xfrm>
            <a:off x="4632554" y="4658037"/>
            <a:ext cx="799892" cy="171405"/>
          </a:xfrm>
          <a:prstGeom prst="roundRect">
            <a:avLst/>
          </a:prstGeom>
          <a:ln>
            <a:solidFill>
              <a:schemeClr val="bg1"/>
            </a:solidFill>
            <a:headEnd type="none" w="sm" len="sm"/>
            <a:tailEnd type="none" w="sm" len="sm"/>
          </a:ln>
        </p:spPr>
        <p:style>
          <a:lnRef idx="2">
            <a:schemeClr val="dk1"/>
          </a:lnRef>
          <a:fillRef idx="1">
            <a:schemeClr val="lt1"/>
          </a:fillRef>
          <a:effectRef idx="0">
            <a:schemeClr val="dk1"/>
          </a:effectRef>
          <a:fontRef idx="minor">
            <a:schemeClr val="dk1"/>
          </a:fontRef>
        </p:style>
        <p:txBody>
          <a:bodyPr anchor="ctr"/>
          <a:lstStyle/>
          <a:p>
            <a:pPr algn="ctr">
              <a:defRPr/>
            </a:pPr>
            <a:r>
              <a:rPr lang="en-US" sz="750" b="1" dirty="0">
                <a:solidFill>
                  <a:srgbClr val="002060"/>
                </a:solidFill>
                <a:latin typeface="Arial" charset="0"/>
              </a:rPr>
              <a:t>CTs</a:t>
            </a:r>
          </a:p>
        </p:txBody>
      </p:sp>
      <p:sp>
        <p:nvSpPr>
          <p:cNvPr id="53" name="TextBox 52">
            <a:extLst>
              <a:ext uri="{FF2B5EF4-FFF2-40B4-BE49-F238E27FC236}">
                <a16:creationId xmlns:a16="http://schemas.microsoft.com/office/drawing/2014/main" id="{701853F4-7376-4B9F-BCB9-1DA9355EB422}"/>
              </a:ext>
            </a:extLst>
          </p:cNvPr>
          <p:cNvSpPr txBox="1"/>
          <p:nvPr/>
        </p:nvSpPr>
        <p:spPr>
          <a:xfrm>
            <a:off x="3956486" y="609366"/>
            <a:ext cx="1497014" cy="369332"/>
          </a:xfrm>
          <a:prstGeom prst="rect">
            <a:avLst/>
          </a:prstGeom>
          <a:noFill/>
        </p:spPr>
        <p:txBody>
          <a:bodyPr wrap="square" rtlCol="0">
            <a:spAutoFit/>
          </a:bodyPr>
          <a:lstStyle/>
          <a:p>
            <a:pPr marL="128549" indent="-128549">
              <a:buFontTx/>
              <a:buChar char="-"/>
            </a:pPr>
            <a:r>
              <a:rPr lang="es-419" sz="900" dirty="0">
                <a:solidFill>
                  <a:srgbClr val="002060"/>
                </a:solidFill>
                <a:latin typeface="Arial" panose="020B0604020202020204" pitchFamily="34" charset="0"/>
                <a:cs typeface="Arial" panose="020B0604020202020204" pitchFamily="34" charset="0"/>
              </a:rPr>
              <a:t>Modbus maestro</a:t>
            </a:r>
          </a:p>
          <a:p>
            <a:pPr marL="128549" indent="-128549">
              <a:buFontTx/>
              <a:buChar char="-"/>
            </a:pPr>
            <a:r>
              <a:rPr lang="es-419" sz="900" dirty="0">
                <a:solidFill>
                  <a:srgbClr val="002060"/>
                </a:solidFill>
                <a:latin typeface="Arial" panose="020B0604020202020204" pitchFamily="34" charset="0"/>
                <a:cs typeface="Arial" panose="020B0604020202020204" pitchFamily="34" charset="0"/>
              </a:rPr>
              <a:t>256 muestras por ciclo</a:t>
            </a:r>
          </a:p>
        </p:txBody>
      </p:sp>
      <p:grpSp>
        <p:nvGrpSpPr>
          <p:cNvPr id="54" name="Group 53">
            <a:extLst>
              <a:ext uri="{FF2B5EF4-FFF2-40B4-BE49-F238E27FC236}">
                <a16:creationId xmlns:a16="http://schemas.microsoft.com/office/drawing/2014/main" id="{0AD3FE34-20C6-459E-A748-798249D846B2}"/>
              </a:ext>
            </a:extLst>
          </p:cNvPr>
          <p:cNvGrpSpPr/>
          <p:nvPr/>
        </p:nvGrpSpPr>
        <p:grpSpPr>
          <a:xfrm>
            <a:off x="6739498" y="3555330"/>
            <a:ext cx="1238558" cy="1200329"/>
            <a:chOff x="8986748" y="4740783"/>
            <a:chExt cx="1651841" cy="1600856"/>
          </a:xfrm>
        </p:grpSpPr>
        <p:sp>
          <p:nvSpPr>
            <p:cNvPr id="55" name="TextBox 54">
              <a:extLst>
                <a:ext uri="{FF2B5EF4-FFF2-40B4-BE49-F238E27FC236}">
                  <a16:creationId xmlns:a16="http://schemas.microsoft.com/office/drawing/2014/main" id="{32453348-27E9-49A5-8C16-C0AEF8DCAD3D}"/>
                </a:ext>
              </a:extLst>
            </p:cNvPr>
            <p:cNvSpPr txBox="1"/>
            <p:nvPr/>
          </p:nvSpPr>
          <p:spPr>
            <a:xfrm>
              <a:off x="8986748" y="4740783"/>
              <a:ext cx="1651841" cy="1600856"/>
            </a:xfrm>
            <a:prstGeom prst="rect">
              <a:avLst/>
            </a:prstGeom>
            <a:noFill/>
            <a:ln w="19050">
              <a:solidFill>
                <a:schemeClr val="accent6">
                  <a:lumMod val="50000"/>
                </a:schemeClr>
              </a:solidFill>
              <a:prstDash val="dashDot"/>
              <a:extLst>
                <a:ext uri="{C807C97D-BFC1-408E-A445-0C87EB9F89A2}">
                  <ask:lineSketchStyleProps xmlns:ask="http://schemas.microsoft.com/office/drawing/2018/sketchyshapes" sd="3655724106">
                    <a:custGeom>
                      <a:avLst/>
                      <a:gdLst>
                        <a:gd name="connsiteX0" fmla="*/ 0 w 1651841"/>
                        <a:gd name="connsiteY0" fmla="*/ 0 h 1569660"/>
                        <a:gd name="connsiteX1" fmla="*/ 534095 w 1651841"/>
                        <a:gd name="connsiteY1" fmla="*/ 0 h 1569660"/>
                        <a:gd name="connsiteX2" fmla="*/ 1068191 w 1651841"/>
                        <a:gd name="connsiteY2" fmla="*/ 0 h 1569660"/>
                        <a:gd name="connsiteX3" fmla="*/ 1651841 w 1651841"/>
                        <a:gd name="connsiteY3" fmla="*/ 0 h 1569660"/>
                        <a:gd name="connsiteX4" fmla="*/ 1651841 w 1651841"/>
                        <a:gd name="connsiteY4" fmla="*/ 523220 h 1569660"/>
                        <a:gd name="connsiteX5" fmla="*/ 1651841 w 1651841"/>
                        <a:gd name="connsiteY5" fmla="*/ 1046440 h 1569660"/>
                        <a:gd name="connsiteX6" fmla="*/ 1651841 w 1651841"/>
                        <a:gd name="connsiteY6" fmla="*/ 1569660 h 1569660"/>
                        <a:gd name="connsiteX7" fmla="*/ 1150783 w 1651841"/>
                        <a:gd name="connsiteY7" fmla="*/ 1569660 h 1569660"/>
                        <a:gd name="connsiteX8" fmla="*/ 600169 w 1651841"/>
                        <a:gd name="connsiteY8" fmla="*/ 1569660 h 1569660"/>
                        <a:gd name="connsiteX9" fmla="*/ 0 w 1651841"/>
                        <a:gd name="connsiteY9" fmla="*/ 1569660 h 1569660"/>
                        <a:gd name="connsiteX10" fmla="*/ 0 w 1651841"/>
                        <a:gd name="connsiteY10" fmla="*/ 1093530 h 1569660"/>
                        <a:gd name="connsiteX11" fmla="*/ 0 w 1651841"/>
                        <a:gd name="connsiteY11" fmla="*/ 570310 h 1569660"/>
                        <a:gd name="connsiteX12" fmla="*/ 0 w 1651841"/>
                        <a:gd name="connsiteY12"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1841" h="1569660" extrusionOk="0">
                          <a:moveTo>
                            <a:pt x="0" y="0"/>
                          </a:moveTo>
                          <a:cubicBezTo>
                            <a:pt x="203294" y="6798"/>
                            <a:pt x="415971" y="-17840"/>
                            <a:pt x="534095" y="0"/>
                          </a:cubicBezTo>
                          <a:cubicBezTo>
                            <a:pt x="652220" y="17840"/>
                            <a:pt x="953391" y="-23353"/>
                            <a:pt x="1068191" y="0"/>
                          </a:cubicBezTo>
                          <a:cubicBezTo>
                            <a:pt x="1182991" y="23353"/>
                            <a:pt x="1440255" y="-2196"/>
                            <a:pt x="1651841" y="0"/>
                          </a:cubicBezTo>
                          <a:cubicBezTo>
                            <a:pt x="1638371" y="191992"/>
                            <a:pt x="1630670" y="267819"/>
                            <a:pt x="1651841" y="523220"/>
                          </a:cubicBezTo>
                          <a:cubicBezTo>
                            <a:pt x="1673012" y="778621"/>
                            <a:pt x="1645382" y="930754"/>
                            <a:pt x="1651841" y="1046440"/>
                          </a:cubicBezTo>
                          <a:cubicBezTo>
                            <a:pt x="1658300" y="1162126"/>
                            <a:pt x="1671672" y="1376724"/>
                            <a:pt x="1651841" y="1569660"/>
                          </a:cubicBezTo>
                          <a:cubicBezTo>
                            <a:pt x="1423124" y="1570689"/>
                            <a:pt x="1352028" y="1545493"/>
                            <a:pt x="1150783" y="1569660"/>
                          </a:cubicBezTo>
                          <a:cubicBezTo>
                            <a:pt x="949538" y="1593827"/>
                            <a:pt x="770281" y="1560364"/>
                            <a:pt x="600169" y="1569660"/>
                          </a:cubicBezTo>
                          <a:cubicBezTo>
                            <a:pt x="430057" y="1578956"/>
                            <a:pt x="237989" y="1550015"/>
                            <a:pt x="0" y="1569660"/>
                          </a:cubicBezTo>
                          <a:cubicBezTo>
                            <a:pt x="-13292" y="1382414"/>
                            <a:pt x="-5835" y="1251854"/>
                            <a:pt x="0" y="1093530"/>
                          </a:cubicBezTo>
                          <a:cubicBezTo>
                            <a:pt x="5835" y="935206"/>
                            <a:pt x="22838" y="817917"/>
                            <a:pt x="0" y="570310"/>
                          </a:cubicBezTo>
                          <a:cubicBezTo>
                            <a:pt x="-22838" y="322703"/>
                            <a:pt x="-5968" y="133660"/>
                            <a:pt x="0" y="0"/>
                          </a:cubicBezTo>
                          <a:close/>
                        </a:path>
                      </a:pathLst>
                    </a:custGeom>
                    <ask:type>
                      <ask:lineSketchNone/>
                    </ask:type>
                  </ask:lineSketchStyleProps>
                </a:ext>
              </a:extLst>
            </a:ln>
          </p:spPr>
          <p:txBody>
            <a:bodyPr wrap="square" rtlCol="0">
              <a:spAutoFit/>
            </a:bodyPr>
            <a:lstStyle/>
            <a:p>
              <a:pPr algn="ctr"/>
              <a:r>
                <a:rPr lang="es-419" sz="900" b="1" dirty="0" err="1">
                  <a:ln w="0"/>
                  <a:latin typeface="Arial Rounded MT" panose="02000403040000020004" pitchFamily="2" charset="0"/>
                </a:rPr>
                <a:t>Gateways</a:t>
              </a:r>
              <a:r>
                <a:rPr lang="es-419" sz="900" b="1" dirty="0">
                  <a:ln w="0"/>
                  <a:latin typeface="Arial Rounded MT" panose="02000403040000020004" pitchFamily="2" charset="0"/>
                </a:rPr>
                <a:t> &amp; Energy Servers</a:t>
              </a:r>
            </a:p>
            <a:p>
              <a:endParaRPr lang="es-419" sz="900" b="1" dirty="0">
                <a:ln w="0"/>
                <a:latin typeface="Arial Rounded MT" panose="02000403040000020004" pitchFamily="2" charset="0"/>
              </a:endParaRPr>
            </a:p>
            <a:p>
              <a:endParaRPr lang="es-419" sz="900" b="1" dirty="0">
                <a:ln w="0"/>
                <a:latin typeface="Arial Rounded MT" panose="02000403040000020004" pitchFamily="2" charset="0"/>
              </a:endParaRPr>
            </a:p>
            <a:p>
              <a:endParaRPr lang="es-419" sz="900" b="1" dirty="0">
                <a:ln w="0"/>
                <a:latin typeface="Arial Rounded MT" panose="02000403040000020004" pitchFamily="2" charset="0"/>
              </a:endParaRPr>
            </a:p>
            <a:p>
              <a:endParaRPr lang="es-419" sz="900" b="1" dirty="0">
                <a:ln w="0"/>
                <a:latin typeface="Arial Rounded MT" panose="02000403040000020004" pitchFamily="2" charset="0"/>
              </a:endParaRPr>
            </a:p>
            <a:p>
              <a:endParaRPr lang="es-419" sz="900" b="1" dirty="0">
                <a:ln w="0"/>
                <a:latin typeface="Arial Rounded MT" panose="02000403040000020004" pitchFamily="2" charset="0"/>
              </a:endParaRPr>
            </a:p>
            <a:p>
              <a:pPr algn="ctr"/>
              <a:r>
                <a:rPr lang="es-419" sz="900" dirty="0">
                  <a:ln w="0"/>
                  <a:latin typeface="Arial Rounded MT" panose="02000403040000020004" pitchFamily="2" charset="0"/>
                </a:rPr>
                <a:t>PAS600, PAS800</a:t>
              </a:r>
              <a:endParaRPr lang="en-US" sz="900" dirty="0">
                <a:ln w="0"/>
                <a:latin typeface="Arial Rounded MT" panose="02000403040000020004" pitchFamily="2" charset="0"/>
              </a:endParaRPr>
            </a:p>
          </p:txBody>
        </p:sp>
        <p:pic>
          <p:nvPicPr>
            <p:cNvPr id="56" name="Picture 2" descr="EcoStruxure Panel Server: IoT for an intelligent power network">
              <a:extLst>
                <a:ext uri="{FF2B5EF4-FFF2-40B4-BE49-F238E27FC236}">
                  <a16:creationId xmlns:a16="http://schemas.microsoft.com/office/drawing/2014/main" id="{FD79EC10-8EA9-4CD9-82D0-4EC82B9FCFD5}"/>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9265427" y="5188934"/>
              <a:ext cx="705841" cy="705841"/>
            </a:xfrm>
            <a:prstGeom prst="rect">
              <a:avLst/>
            </a:prstGeom>
            <a:noFill/>
            <a:ln w="19050">
              <a:noFill/>
              <a:prstDash val="dashDot"/>
              <a:extLst>
                <a:ext uri="{C807C97D-BFC1-408E-A445-0C87EB9F89A2}">
                  <ask:lineSketchStyleProps xmlns:ask="http://schemas.microsoft.com/office/drawing/2018/sketchyshapes" sd="4155636934">
                    <a:custGeom>
                      <a:avLst/>
                      <a:gdLst>
                        <a:gd name="connsiteX0" fmla="*/ 0 w 705841"/>
                        <a:gd name="connsiteY0" fmla="*/ 0 h 705841"/>
                        <a:gd name="connsiteX1" fmla="*/ 331745 w 705841"/>
                        <a:gd name="connsiteY1" fmla="*/ 0 h 705841"/>
                        <a:gd name="connsiteX2" fmla="*/ 705841 w 705841"/>
                        <a:gd name="connsiteY2" fmla="*/ 0 h 705841"/>
                        <a:gd name="connsiteX3" fmla="*/ 705841 w 705841"/>
                        <a:gd name="connsiteY3" fmla="*/ 331745 h 705841"/>
                        <a:gd name="connsiteX4" fmla="*/ 705841 w 705841"/>
                        <a:gd name="connsiteY4" fmla="*/ 705841 h 705841"/>
                        <a:gd name="connsiteX5" fmla="*/ 359979 w 705841"/>
                        <a:gd name="connsiteY5" fmla="*/ 705841 h 705841"/>
                        <a:gd name="connsiteX6" fmla="*/ 0 w 705841"/>
                        <a:gd name="connsiteY6" fmla="*/ 705841 h 705841"/>
                        <a:gd name="connsiteX7" fmla="*/ 0 w 705841"/>
                        <a:gd name="connsiteY7" fmla="*/ 367037 h 705841"/>
                        <a:gd name="connsiteX8" fmla="*/ 0 w 705841"/>
                        <a:gd name="connsiteY8" fmla="*/ 0 h 70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5841" h="705841" extrusionOk="0">
                          <a:moveTo>
                            <a:pt x="0" y="0"/>
                          </a:moveTo>
                          <a:cubicBezTo>
                            <a:pt x="96242" y="2765"/>
                            <a:pt x="199648" y="14597"/>
                            <a:pt x="331745" y="0"/>
                          </a:cubicBezTo>
                          <a:cubicBezTo>
                            <a:pt x="463842" y="-14597"/>
                            <a:pt x="564096" y="15381"/>
                            <a:pt x="705841" y="0"/>
                          </a:cubicBezTo>
                          <a:cubicBezTo>
                            <a:pt x="697364" y="95209"/>
                            <a:pt x="695847" y="190585"/>
                            <a:pt x="705841" y="331745"/>
                          </a:cubicBezTo>
                          <a:cubicBezTo>
                            <a:pt x="715835" y="472905"/>
                            <a:pt x="691131" y="573582"/>
                            <a:pt x="705841" y="705841"/>
                          </a:cubicBezTo>
                          <a:cubicBezTo>
                            <a:pt x="569587" y="702170"/>
                            <a:pt x="479751" y="713421"/>
                            <a:pt x="359979" y="705841"/>
                          </a:cubicBezTo>
                          <a:cubicBezTo>
                            <a:pt x="240207" y="698261"/>
                            <a:pt x="119431" y="713717"/>
                            <a:pt x="0" y="705841"/>
                          </a:cubicBezTo>
                          <a:cubicBezTo>
                            <a:pt x="-13313" y="596239"/>
                            <a:pt x="9736" y="489613"/>
                            <a:pt x="0" y="367037"/>
                          </a:cubicBezTo>
                          <a:cubicBezTo>
                            <a:pt x="-9736" y="244461"/>
                            <a:pt x="-13695" y="121702"/>
                            <a:pt x="0" y="0"/>
                          </a:cubicBezTo>
                          <a:close/>
                        </a:path>
                      </a:pathLst>
                    </a:custGeom>
                    <ask:type>
                      <ask:lineSketchNone/>
                    </ask:type>
                  </ask:lineSketchStyleProps>
                </a:ext>
              </a:extLst>
            </a:ln>
            <a:extLst>
              <a:ext uri="{909E8E84-426E-40DD-AFC4-6F175D3DCCD1}">
                <a14:hiddenFill xmlns:a14="http://schemas.microsoft.com/office/drawing/2010/main">
                  <a:solidFill>
                    <a:srgbClr val="FFFFFF"/>
                  </a:solidFill>
                </a14:hiddenFill>
              </a:ext>
            </a:extLst>
          </p:spPr>
        </p:pic>
      </p:grpSp>
      <p:cxnSp>
        <p:nvCxnSpPr>
          <p:cNvPr id="5" name="Straight Arrow Connector 4">
            <a:extLst>
              <a:ext uri="{FF2B5EF4-FFF2-40B4-BE49-F238E27FC236}">
                <a16:creationId xmlns:a16="http://schemas.microsoft.com/office/drawing/2014/main" id="{D6AB84AA-A6E3-4620-3F1E-CAE2F41981F6}"/>
              </a:ext>
            </a:extLst>
          </p:cNvPr>
          <p:cNvCxnSpPr>
            <a:cxnSpLocks/>
          </p:cNvCxnSpPr>
          <p:nvPr/>
        </p:nvCxnSpPr>
        <p:spPr bwMode="auto">
          <a:xfrm flipV="1">
            <a:off x="5007532" y="944271"/>
            <a:ext cx="2107718" cy="299093"/>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FD33766A-36B1-4BCE-926C-656026D6331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893524"/>
            <a:ext cx="9144000" cy="4250851"/>
          </a:xfrm>
          <a:prstGeom prst="rect">
            <a:avLst/>
          </a:prstGeom>
        </p:spPr>
      </p:pic>
      <p:sp>
        <p:nvSpPr>
          <p:cNvPr id="49" name="Rectangle 48">
            <a:extLst>
              <a:ext uri="{FF2B5EF4-FFF2-40B4-BE49-F238E27FC236}">
                <a16:creationId xmlns:a16="http://schemas.microsoft.com/office/drawing/2014/main" id="{9CF3750F-6BD8-43BB-83FF-0510F866B328}"/>
              </a:ext>
            </a:extLst>
          </p:cNvPr>
          <p:cNvSpPr/>
          <p:nvPr/>
        </p:nvSpPr>
        <p:spPr>
          <a:xfrm>
            <a:off x="2046" y="990670"/>
            <a:ext cx="9141954" cy="4153705"/>
          </a:xfrm>
          <a:prstGeom prst="rect">
            <a:avLst/>
          </a:prstGeom>
          <a:solidFill>
            <a:srgbClr val="000000">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5">
              <a:defRPr/>
            </a:pPr>
            <a:endParaRPr lang="en-US" kern="0">
              <a:solidFill>
                <a:prstClr val="white"/>
              </a:solidFill>
              <a:latin typeface="Arial Rounded MT Std" panose="020F0502020102020204" pitchFamily="34" charset="0"/>
            </a:endParaRPr>
          </a:p>
        </p:txBody>
      </p:sp>
      <p:sp>
        <p:nvSpPr>
          <p:cNvPr id="50" name="object 3">
            <a:extLst>
              <a:ext uri="{FF2B5EF4-FFF2-40B4-BE49-F238E27FC236}">
                <a16:creationId xmlns:a16="http://schemas.microsoft.com/office/drawing/2014/main" id="{82F240D3-B125-4129-9EBD-95898AFC4A4A}"/>
              </a:ext>
            </a:extLst>
          </p:cNvPr>
          <p:cNvSpPr/>
          <p:nvPr/>
        </p:nvSpPr>
        <p:spPr>
          <a:xfrm flipH="1">
            <a:off x="-3954" y="893524"/>
            <a:ext cx="9147953" cy="97147"/>
          </a:xfrm>
          <a:custGeom>
            <a:avLst/>
            <a:gdLst/>
            <a:ahLst/>
            <a:cxnLst/>
            <a:rect l="l" t="t" r="r" b="b"/>
            <a:pathLst>
              <a:path w="20104100" h="3634104">
                <a:moveTo>
                  <a:pt x="0" y="3634056"/>
                </a:moveTo>
                <a:lnTo>
                  <a:pt x="20104100" y="3634056"/>
                </a:lnTo>
                <a:lnTo>
                  <a:pt x="20104100" y="0"/>
                </a:lnTo>
                <a:lnTo>
                  <a:pt x="0" y="0"/>
                </a:lnTo>
                <a:lnTo>
                  <a:pt x="0" y="3634056"/>
                </a:lnTo>
                <a:close/>
              </a:path>
            </a:pathLst>
          </a:custGeom>
          <a:solidFill>
            <a:schemeClr val="tx2">
              <a:alpha val="58000"/>
            </a:schemeClr>
          </a:solidFill>
        </p:spPr>
        <p:txBody>
          <a:bodyPr wrap="square" lIns="0" tIns="0" rIns="0" bIns="0" rtlCol="0"/>
          <a:lstStyle/>
          <a:p>
            <a:pPr defTabSz="456236">
              <a:defRPr/>
            </a:pPr>
            <a:endParaRPr sz="1799" kern="0">
              <a:solidFill>
                <a:prstClr val="black"/>
              </a:solidFill>
              <a:latin typeface="Arial Rounded MT Std" panose="020F0502020102020204" pitchFamily="34" charset="0"/>
            </a:endParaRPr>
          </a:p>
        </p:txBody>
      </p:sp>
      <p:sp>
        <p:nvSpPr>
          <p:cNvPr id="30" name="Rectangle 29"/>
          <p:cNvSpPr/>
          <p:nvPr/>
        </p:nvSpPr>
        <p:spPr>
          <a:xfrm>
            <a:off x="-1" y="2"/>
            <a:ext cx="9144001" cy="92120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5">
              <a:defRPr/>
            </a:pPr>
            <a:endParaRPr lang="en-US" kern="0">
              <a:solidFill>
                <a:prstClr val="white"/>
              </a:solidFill>
              <a:latin typeface="Arial Rounded MT Std" panose="020F0502020102020204" pitchFamily="34" charset="0"/>
            </a:endParaRPr>
          </a:p>
        </p:txBody>
      </p:sp>
      <p:sp>
        <p:nvSpPr>
          <p:cNvPr id="46" name="Content Placeholder 3"/>
          <p:cNvSpPr txBox="1">
            <a:spLocks/>
          </p:cNvSpPr>
          <p:nvPr/>
        </p:nvSpPr>
        <p:spPr>
          <a:xfrm>
            <a:off x="4207729" y="232451"/>
            <a:ext cx="4622809" cy="462711"/>
          </a:xfrm>
          <a:prstGeom prst="rect">
            <a:avLst/>
          </a:prstGeom>
        </p:spPr>
        <p:txBody>
          <a:bodyPr wrap="square">
            <a:noAutofit/>
          </a:bodyPr>
          <a:lstStyle>
            <a:lvl1pPr marL="342172" indent="-342172" algn="l" defTabSz="456243" rtl="0" eaLnBrk="1" latinLnBrk="0" hangingPunct="1">
              <a:spcBef>
                <a:spcPct val="20000"/>
              </a:spcBef>
              <a:buFont typeface="Arial"/>
              <a:buChar char="•"/>
              <a:defRPr sz="1400" kern="1200">
                <a:solidFill>
                  <a:schemeClr val="tx1"/>
                </a:solidFill>
                <a:latin typeface="+mn-lt"/>
                <a:ea typeface="+mn-ea"/>
                <a:cs typeface="+mn-cs"/>
              </a:defRPr>
            </a:lvl1pPr>
            <a:lvl2pPr marL="741395" indent="-285151" algn="l" defTabSz="456243" rtl="0" eaLnBrk="1" latinLnBrk="0" hangingPunct="1">
              <a:spcBef>
                <a:spcPct val="20000"/>
              </a:spcBef>
              <a:buFont typeface="Arial"/>
              <a:buChar char="–"/>
              <a:defRPr sz="2800" kern="1200">
                <a:solidFill>
                  <a:schemeClr val="tx1"/>
                </a:solidFill>
                <a:latin typeface="+mn-lt"/>
                <a:ea typeface="+mn-ea"/>
                <a:cs typeface="+mn-cs"/>
              </a:defRPr>
            </a:lvl2pPr>
            <a:lvl3pPr marL="1140601" indent="-228129" algn="l" defTabSz="456243" rtl="0" eaLnBrk="1" latinLnBrk="0" hangingPunct="1">
              <a:spcBef>
                <a:spcPct val="20000"/>
              </a:spcBef>
              <a:buFont typeface="Arial"/>
              <a:buChar char="•"/>
              <a:defRPr sz="2400" kern="1200">
                <a:solidFill>
                  <a:schemeClr val="tx1"/>
                </a:solidFill>
                <a:latin typeface="+mn-lt"/>
                <a:ea typeface="+mn-ea"/>
                <a:cs typeface="+mn-cs"/>
              </a:defRPr>
            </a:lvl3pPr>
            <a:lvl4pPr marL="1596847" indent="-228129" algn="l" defTabSz="456243" rtl="0" eaLnBrk="1" latinLnBrk="0" hangingPunct="1">
              <a:spcBef>
                <a:spcPct val="20000"/>
              </a:spcBef>
              <a:buFont typeface="Arial"/>
              <a:buChar char="–"/>
              <a:defRPr sz="2000" kern="1200">
                <a:solidFill>
                  <a:schemeClr val="tx1"/>
                </a:solidFill>
                <a:latin typeface="+mn-lt"/>
                <a:ea typeface="+mn-ea"/>
                <a:cs typeface="+mn-cs"/>
              </a:defRPr>
            </a:lvl4pPr>
            <a:lvl5pPr marL="2053087" indent="-228129" algn="l" defTabSz="456243" rtl="0" eaLnBrk="1" latinLnBrk="0" hangingPunct="1">
              <a:spcBef>
                <a:spcPct val="20000"/>
              </a:spcBef>
              <a:buFont typeface="Arial"/>
              <a:buChar char="»"/>
              <a:defRPr sz="2000" kern="1200">
                <a:solidFill>
                  <a:schemeClr val="tx1"/>
                </a:solidFill>
                <a:latin typeface="+mn-lt"/>
                <a:ea typeface="+mn-ea"/>
                <a:cs typeface="+mn-cs"/>
              </a:defRPr>
            </a:lvl5pPr>
            <a:lvl6pPr marL="2509316" indent="-228129" algn="l" defTabSz="456243" rtl="0" eaLnBrk="1" latinLnBrk="0" hangingPunct="1">
              <a:spcBef>
                <a:spcPct val="20000"/>
              </a:spcBef>
              <a:buFont typeface="Arial"/>
              <a:buChar char="•"/>
              <a:defRPr sz="2000" kern="1200">
                <a:solidFill>
                  <a:schemeClr val="tx1"/>
                </a:solidFill>
                <a:latin typeface="+mn-lt"/>
                <a:ea typeface="+mn-ea"/>
                <a:cs typeface="+mn-cs"/>
              </a:defRPr>
            </a:lvl6pPr>
            <a:lvl7pPr marL="2965571" indent="-228129" algn="l" defTabSz="456243" rtl="0" eaLnBrk="1" latinLnBrk="0" hangingPunct="1">
              <a:spcBef>
                <a:spcPct val="20000"/>
              </a:spcBef>
              <a:buFont typeface="Arial"/>
              <a:buChar char="•"/>
              <a:defRPr sz="2000" kern="1200">
                <a:solidFill>
                  <a:schemeClr val="tx1"/>
                </a:solidFill>
                <a:latin typeface="+mn-lt"/>
                <a:ea typeface="+mn-ea"/>
                <a:cs typeface="+mn-cs"/>
              </a:defRPr>
            </a:lvl7pPr>
            <a:lvl8pPr marL="3421811" indent="-228129" algn="l" defTabSz="456243" rtl="0" eaLnBrk="1" latinLnBrk="0" hangingPunct="1">
              <a:spcBef>
                <a:spcPct val="20000"/>
              </a:spcBef>
              <a:buFont typeface="Arial"/>
              <a:buChar char="•"/>
              <a:defRPr sz="2000" kern="1200">
                <a:solidFill>
                  <a:schemeClr val="tx1"/>
                </a:solidFill>
                <a:latin typeface="+mn-lt"/>
                <a:ea typeface="+mn-ea"/>
                <a:cs typeface="+mn-cs"/>
              </a:defRPr>
            </a:lvl8pPr>
            <a:lvl9pPr marL="3878046" indent="-228129" algn="l" defTabSz="456243" rtl="0" eaLnBrk="1" latinLnBrk="0" hangingPunct="1">
              <a:spcBef>
                <a:spcPct val="20000"/>
              </a:spcBef>
              <a:buFont typeface="Arial"/>
              <a:buChar char="•"/>
              <a:defRPr sz="2000" kern="1200">
                <a:solidFill>
                  <a:schemeClr val="tx1"/>
                </a:solidFill>
                <a:latin typeface="+mn-lt"/>
                <a:ea typeface="+mn-ea"/>
                <a:cs typeface="+mn-cs"/>
              </a:defRPr>
            </a:lvl9pPr>
          </a:lstStyle>
          <a:p>
            <a:pPr marL="15862" indent="0" defTabSz="456221">
              <a:buNone/>
              <a:defRPr/>
            </a:pPr>
            <a:r>
              <a:rPr lang="es-419" sz="2400">
                <a:solidFill>
                  <a:prstClr val="white"/>
                </a:solidFill>
                <a:latin typeface="Arial Rounded MT Std" panose="020F0502020102020204" pitchFamily="34" charset="0"/>
              </a:rPr>
              <a:t>Portafolio &amp; Segmentos</a:t>
            </a:r>
            <a:endParaRPr lang="en-US" sz="2400">
              <a:solidFill>
                <a:prstClr val="white"/>
              </a:solidFill>
              <a:latin typeface="Arial Rounded MT Std" panose="020F0502020102020204" pitchFamily="34" charset="0"/>
            </a:endParaRPr>
          </a:p>
        </p:txBody>
      </p:sp>
      <p:cxnSp>
        <p:nvCxnSpPr>
          <p:cNvPr id="47" name="Straight Connector 46"/>
          <p:cNvCxnSpPr/>
          <p:nvPr/>
        </p:nvCxnSpPr>
        <p:spPr>
          <a:xfrm>
            <a:off x="3888058" y="232451"/>
            <a:ext cx="0" cy="462711"/>
          </a:xfrm>
          <a:prstGeom prst="line">
            <a:avLst/>
          </a:prstGeom>
          <a:noFill/>
          <a:ln w="38100" cap="rnd" cmpd="sng" algn="ctr">
            <a:solidFill>
              <a:sysClr val="window" lastClr="FFFFFF"/>
            </a:solidFill>
            <a:prstDash val="solid"/>
          </a:ln>
          <a:effectLst/>
        </p:spPr>
      </p:cxnSp>
      <p:pic>
        <p:nvPicPr>
          <p:cNvPr id="21" name="Picture 20" descr="schneider_LIO_Life-Green_RGB.png">
            <a:extLst>
              <a:ext uri="{FF2B5EF4-FFF2-40B4-BE49-F238E27FC236}">
                <a16:creationId xmlns:a16="http://schemas.microsoft.com/office/drawing/2014/main" id="{A3D6F092-B4EA-4DC4-BBC4-FD81CAB6ADC1}"/>
              </a:ext>
            </a:extLst>
          </p:cNvPr>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7605902" y="4701477"/>
            <a:ext cx="1531349" cy="422215"/>
          </a:xfrm>
          <a:prstGeom prst="rect">
            <a:avLst/>
          </a:prstGeom>
        </p:spPr>
      </p:pic>
      <p:pic>
        <p:nvPicPr>
          <p:cNvPr id="6" name="Picture 5">
            <a:extLst>
              <a:ext uri="{FF2B5EF4-FFF2-40B4-BE49-F238E27FC236}">
                <a16:creationId xmlns:a16="http://schemas.microsoft.com/office/drawing/2014/main" id="{BAA902B5-C4A7-D666-F243-F6A617A06D79}"/>
              </a:ext>
            </a:extLst>
          </p:cNvPr>
          <p:cNvPicPr>
            <a:picLocks noChangeAspect="1"/>
          </p:cNvPicPr>
          <p:nvPr/>
        </p:nvPicPr>
        <p:blipFill rotWithShape="1">
          <a:blip r:embed="rId5" cstate="email">
            <a:biLevel thresh="25000"/>
            <a:extLst>
              <a:ext uri="{28A0092B-C50C-407E-A947-70E740481C1C}">
                <a14:useLocalDpi xmlns:a14="http://schemas.microsoft.com/office/drawing/2010/main" val="0"/>
              </a:ext>
            </a:extLst>
          </a:blip>
          <a:srcRect r="55057" b="3757"/>
          <a:stretch/>
        </p:blipFill>
        <p:spPr>
          <a:xfrm>
            <a:off x="355386" y="279273"/>
            <a:ext cx="1404412" cy="415889"/>
          </a:xfrm>
          <a:prstGeom prst="rect">
            <a:avLst/>
          </a:prstGeom>
        </p:spPr>
      </p:pic>
      <p:sp>
        <p:nvSpPr>
          <p:cNvPr id="24" name="Content Placeholder 3">
            <a:extLst>
              <a:ext uri="{FF2B5EF4-FFF2-40B4-BE49-F238E27FC236}">
                <a16:creationId xmlns:a16="http://schemas.microsoft.com/office/drawing/2014/main" id="{DE667E15-5D3C-FFA1-82EB-C104F042C8F8}"/>
              </a:ext>
            </a:extLst>
          </p:cNvPr>
          <p:cNvSpPr txBox="1">
            <a:spLocks/>
          </p:cNvSpPr>
          <p:nvPr/>
        </p:nvSpPr>
        <p:spPr>
          <a:xfrm>
            <a:off x="1741032" y="156460"/>
            <a:ext cx="1895112" cy="538702"/>
          </a:xfrm>
          <a:prstGeom prst="rect">
            <a:avLst/>
          </a:prstGeom>
        </p:spPr>
        <p:txBody>
          <a:bodyPr wrap="square">
            <a:noAutofit/>
          </a:bodyPr>
          <a:lstStyle>
            <a:lvl1pPr marL="342172" indent="-342172" algn="l" defTabSz="456243" rtl="0" eaLnBrk="1" latinLnBrk="0" hangingPunct="1">
              <a:spcBef>
                <a:spcPct val="20000"/>
              </a:spcBef>
              <a:buFont typeface="Arial"/>
              <a:buChar char="•"/>
              <a:defRPr sz="1400" kern="1200">
                <a:solidFill>
                  <a:schemeClr val="tx1"/>
                </a:solidFill>
                <a:latin typeface="+mn-lt"/>
                <a:ea typeface="+mn-ea"/>
                <a:cs typeface="+mn-cs"/>
              </a:defRPr>
            </a:lvl1pPr>
            <a:lvl2pPr marL="741395" indent="-285151" algn="l" defTabSz="456243" rtl="0" eaLnBrk="1" latinLnBrk="0" hangingPunct="1">
              <a:spcBef>
                <a:spcPct val="20000"/>
              </a:spcBef>
              <a:buFont typeface="Arial"/>
              <a:buChar char="–"/>
              <a:defRPr sz="2800" kern="1200">
                <a:solidFill>
                  <a:schemeClr val="tx1"/>
                </a:solidFill>
                <a:latin typeface="+mn-lt"/>
                <a:ea typeface="+mn-ea"/>
                <a:cs typeface="+mn-cs"/>
              </a:defRPr>
            </a:lvl2pPr>
            <a:lvl3pPr marL="1140601" indent="-228129" algn="l" defTabSz="456243" rtl="0" eaLnBrk="1" latinLnBrk="0" hangingPunct="1">
              <a:spcBef>
                <a:spcPct val="20000"/>
              </a:spcBef>
              <a:buFont typeface="Arial"/>
              <a:buChar char="•"/>
              <a:defRPr sz="2400" kern="1200">
                <a:solidFill>
                  <a:schemeClr val="tx1"/>
                </a:solidFill>
                <a:latin typeface="+mn-lt"/>
                <a:ea typeface="+mn-ea"/>
                <a:cs typeface="+mn-cs"/>
              </a:defRPr>
            </a:lvl3pPr>
            <a:lvl4pPr marL="1596847" indent="-228129" algn="l" defTabSz="456243" rtl="0" eaLnBrk="1" latinLnBrk="0" hangingPunct="1">
              <a:spcBef>
                <a:spcPct val="20000"/>
              </a:spcBef>
              <a:buFont typeface="Arial"/>
              <a:buChar char="–"/>
              <a:defRPr sz="2000" kern="1200">
                <a:solidFill>
                  <a:schemeClr val="tx1"/>
                </a:solidFill>
                <a:latin typeface="+mn-lt"/>
                <a:ea typeface="+mn-ea"/>
                <a:cs typeface="+mn-cs"/>
              </a:defRPr>
            </a:lvl4pPr>
            <a:lvl5pPr marL="2053087" indent="-228129" algn="l" defTabSz="456243" rtl="0" eaLnBrk="1" latinLnBrk="0" hangingPunct="1">
              <a:spcBef>
                <a:spcPct val="20000"/>
              </a:spcBef>
              <a:buFont typeface="Arial"/>
              <a:buChar char="»"/>
              <a:defRPr sz="2000" kern="1200">
                <a:solidFill>
                  <a:schemeClr val="tx1"/>
                </a:solidFill>
                <a:latin typeface="+mn-lt"/>
                <a:ea typeface="+mn-ea"/>
                <a:cs typeface="+mn-cs"/>
              </a:defRPr>
            </a:lvl5pPr>
            <a:lvl6pPr marL="2509316" indent="-228129" algn="l" defTabSz="456243" rtl="0" eaLnBrk="1" latinLnBrk="0" hangingPunct="1">
              <a:spcBef>
                <a:spcPct val="20000"/>
              </a:spcBef>
              <a:buFont typeface="Arial"/>
              <a:buChar char="•"/>
              <a:defRPr sz="2000" kern="1200">
                <a:solidFill>
                  <a:schemeClr val="tx1"/>
                </a:solidFill>
                <a:latin typeface="+mn-lt"/>
                <a:ea typeface="+mn-ea"/>
                <a:cs typeface="+mn-cs"/>
              </a:defRPr>
            </a:lvl6pPr>
            <a:lvl7pPr marL="2965571" indent="-228129" algn="l" defTabSz="456243" rtl="0" eaLnBrk="1" latinLnBrk="0" hangingPunct="1">
              <a:spcBef>
                <a:spcPct val="20000"/>
              </a:spcBef>
              <a:buFont typeface="Arial"/>
              <a:buChar char="•"/>
              <a:defRPr sz="2000" kern="1200">
                <a:solidFill>
                  <a:schemeClr val="tx1"/>
                </a:solidFill>
                <a:latin typeface="+mn-lt"/>
                <a:ea typeface="+mn-ea"/>
                <a:cs typeface="+mn-cs"/>
              </a:defRPr>
            </a:lvl7pPr>
            <a:lvl8pPr marL="3421811" indent="-228129" algn="l" defTabSz="456243" rtl="0" eaLnBrk="1" latinLnBrk="0" hangingPunct="1">
              <a:spcBef>
                <a:spcPct val="20000"/>
              </a:spcBef>
              <a:buFont typeface="Arial"/>
              <a:buChar char="•"/>
              <a:defRPr sz="2000" kern="1200">
                <a:solidFill>
                  <a:schemeClr val="tx1"/>
                </a:solidFill>
                <a:latin typeface="+mn-lt"/>
                <a:ea typeface="+mn-ea"/>
                <a:cs typeface="+mn-cs"/>
              </a:defRPr>
            </a:lvl8pPr>
            <a:lvl9pPr marL="3878046" indent="-228129" algn="l" defTabSz="456243" rtl="0" eaLnBrk="1" latinLnBrk="0" hangingPunct="1">
              <a:spcBef>
                <a:spcPct val="20000"/>
              </a:spcBef>
              <a:buFont typeface="Arial"/>
              <a:buChar char="•"/>
              <a:defRPr sz="2000" kern="1200">
                <a:solidFill>
                  <a:schemeClr val="tx1"/>
                </a:solidFill>
                <a:latin typeface="+mn-lt"/>
                <a:ea typeface="+mn-ea"/>
                <a:cs typeface="+mn-cs"/>
              </a:defRPr>
            </a:lvl9pPr>
          </a:lstStyle>
          <a:p>
            <a:pPr marL="15862" indent="0" defTabSz="456221">
              <a:buNone/>
              <a:defRPr/>
            </a:pPr>
            <a:r>
              <a:rPr lang="es-419" sz="3600">
                <a:solidFill>
                  <a:prstClr val="white"/>
                </a:solidFill>
                <a:latin typeface="Arial Rounded MT Bold" panose="020F0704030504030204" pitchFamily="34" charset="0"/>
              </a:rPr>
              <a:t>Power</a:t>
            </a:r>
            <a:endParaRPr lang="en-US" sz="3600">
              <a:solidFill>
                <a:prstClr val="white"/>
              </a:solidFill>
              <a:latin typeface="Arial Rounded MT Bold" panose="020F0704030504030204" pitchFamily="34" charset="0"/>
            </a:endParaRPr>
          </a:p>
        </p:txBody>
      </p:sp>
      <p:sp>
        <p:nvSpPr>
          <p:cNvPr id="26" name="Rectangle 25">
            <a:extLst>
              <a:ext uri="{FF2B5EF4-FFF2-40B4-BE49-F238E27FC236}">
                <a16:creationId xmlns:a16="http://schemas.microsoft.com/office/drawing/2014/main" id="{AFC8B78D-C19F-425F-4596-468EB9D62173}"/>
              </a:ext>
            </a:extLst>
          </p:cNvPr>
          <p:cNvSpPr/>
          <p:nvPr/>
        </p:nvSpPr>
        <p:spPr>
          <a:xfrm>
            <a:off x="347529" y="1136393"/>
            <a:ext cx="8448939" cy="539119"/>
          </a:xfrm>
          <a:prstGeom prst="rect">
            <a:avLst/>
          </a:prstGeom>
          <a:solidFill>
            <a:schemeClr val="tx1">
              <a:alpha val="21000"/>
            </a:schemeClr>
          </a:solidFill>
          <a:ln>
            <a:solidFill>
              <a:schemeClr val="tx2"/>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defTabSz="457124">
              <a:defRPr/>
            </a:pPr>
            <a:endParaRPr lang="en-US" sz="800">
              <a:solidFill>
                <a:prstClr val="white"/>
              </a:solidFill>
              <a:latin typeface="Arial Rounded MT Bold" panose="020F0704030504030204" pitchFamily="34" charset="0"/>
            </a:endParaRPr>
          </a:p>
        </p:txBody>
      </p:sp>
      <p:grpSp>
        <p:nvGrpSpPr>
          <p:cNvPr id="27" name="Group 26">
            <a:extLst>
              <a:ext uri="{FF2B5EF4-FFF2-40B4-BE49-F238E27FC236}">
                <a16:creationId xmlns:a16="http://schemas.microsoft.com/office/drawing/2014/main" id="{2DA3DF1E-0497-34A6-A2A0-2BF8AC80FB6F}"/>
              </a:ext>
            </a:extLst>
          </p:cNvPr>
          <p:cNvGrpSpPr/>
          <p:nvPr/>
        </p:nvGrpSpPr>
        <p:grpSpPr>
          <a:xfrm>
            <a:off x="2794927" y="1167602"/>
            <a:ext cx="2950135" cy="459282"/>
            <a:chOff x="1953158" y="487986"/>
            <a:chExt cx="2950135" cy="459282"/>
          </a:xfrm>
        </p:grpSpPr>
        <p:sp>
          <p:nvSpPr>
            <p:cNvPr id="28" name="TextBox 15">
              <a:extLst>
                <a:ext uri="{FF2B5EF4-FFF2-40B4-BE49-F238E27FC236}">
                  <a16:creationId xmlns:a16="http://schemas.microsoft.com/office/drawing/2014/main" id="{C5174A68-568F-FF04-1CD7-63FB62B02E73}"/>
                </a:ext>
              </a:extLst>
            </p:cNvPr>
            <p:cNvSpPr txBox="1"/>
            <p:nvPr/>
          </p:nvSpPr>
          <p:spPr>
            <a:xfrm>
              <a:off x="1953158" y="839546"/>
              <a:ext cx="2950135" cy="107722"/>
            </a:xfrm>
            <a:prstGeom prst="rect">
              <a:avLst/>
            </a:prstGeom>
            <a:noFill/>
          </p:spPr>
          <p:txBody>
            <a:bodyPr wrap="square" lIns="0" tIns="0" rIns="0" bIns="0" rtlCol="0">
              <a:spAutoFit/>
            </a:bodyPr>
            <a:lstStyle/>
            <a:p>
              <a:pPr algn="ctr" defTabSz="342788">
                <a:defRPr/>
              </a:pPr>
              <a:r>
                <a:rPr lang="es-419" sz="700" kern="0" spc="75">
                  <a:solidFill>
                    <a:srgbClr val="3DCD58"/>
                  </a:solidFill>
                  <a:latin typeface="Arial Rounded MT Bold" panose="020F0704030504030204" pitchFamily="34" charset="0"/>
                  <a:cs typeface="Arial"/>
                </a:rPr>
                <a:t>MEDIANOS EDIFICIOS</a:t>
              </a:r>
              <a:endParaRPr lang="en-US" sz="700" kern="0" spc="75">
                <a:solidFill>
                  <a:srgbClr val="3DCD58"/>
                </a:solidFill>
                <a:latin typeface="Arial Rounded MT Bold" panose="020F0704030504030204" pitchFamily="34" charset="0"/>
                <a:cs typeface="Arial"/>
              </a:endParaRPr>
            </a:p>
          </p:txBody>
        </p:sp>
        <p:grpSp>
          <p:nvGrpSpPr>
            <p:cNvPr id="29" name="Group 28">
              <a:extLst>
                <a:ext uri="{FF2B5EF4-FFF2-40B4-BE49-F238E27FC236}">
                  <a16:creationId xmlns:a16="http://schemas.microsoft.com/office/drawing/2014/main" id="{733CECB0-0739-9B56-4DFE-4157BFE88E79}"/>
                </a:ext>
              </a:extLst>
            </p:cNvPr>
            <p:cNvGrpSpPr/>
            <p:nvPr/>
          </p:nvGrpSpPr>
          <p:grpSpPr>
            <a:xfrm>
              <a:off x="2801342" y="487986"/>
              <a:ext cx="1149351" cy="362910"/>
              <a:chOff x="2801342" y="487986"/>
              <a:chExt cx="1149351" cy="362910"/>
            </a:xfrm>
          </p:grpSpPr>
          <p:pic>
            <p:nvPicPr>
              <p:cNvPr id="31" name="Graphic 30" descr="City">
                <a:extLst>
                  <a:ext uri="{FF2B5EF4-FFF2-40B4-BE49-F238E27FC236}">
                    <a16:creationId xmlns:a16="http://schemas.microsoft.com/office/drawing/2014/main" id="{12A0787D-FAC9-3BE4-5E37-5C493D8D0F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01342" y="487986"/>
                <a:ext cx="451500" cy="362910"/>
              </a:xfrm>
              <a:prstGeom prst="rect">
                <a:avLst/>
              </a:prstGeom>
            </p:spPr>
          </p:pic>
          <p:pic>
            <p:nvPicPr>
              <p:cNvPr id="32" name="Picture 31">
                <a:extLst>
                  <a:ext uri="{FF2B5EF4-FFF2-40B4-BE49-F238E27FC236}">
                    <a16:creationId xmlns:a16="http://schemas.microsoft.com/office/drawing/2014/main" id="{C0CBA2C1-FECB-E4F6-286D-4135EFA74635}"/>
                  </a:ext>
                </a:extLst>
              </p:cNvPr>
              <p:cNvPicPr>
                <a:picLocks noChangeAspect="1"/>
              </p:cNvPicPr>
              <p:nvPr/>
            </p:nvPicPr>
            <p:blipFill rotWithShape="1">
              <a:blip r:embed="rId8"/>
              <a:srcRect l="13272" t="19206" r="15415" b="22929"/>
              <a:stretch/>
            </p:blipFill>
            <p:spPr>
              <a:xfrm>
                <a:off x="3628968" y="567031"/>
                <a:ext cx="321725" cy="261054"/>
              </a:xfrm>
              <a:prstGeom prst="rect">
                <a:avLst/>
              </a:prstGeom>
            </p:spPr>
          </p:pic>
          <p:pic>
            <p:nvPicPr>
              <p:cNvPr id="33" name="Picture 32">
                <a:extLst>
                  <a:ext uri="{FF2B5EF4-FFF2-40B4-BE49-F238E27FC236}">
                    <a16:creationId xmlns:a16="http://schemas.microsoft.com/office/drawing/2014/main" id="{C1D322DE-FCB3-2853-2AED-4D769CBF7FB1}"/>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286932" y="605138"/>
                <a:ext cx="319332" cy="178424"/>
              </a:xfrm>
              <a:prstGeom prst="rect">
                <a:avLst/>
              </a:prstGeom>
            </p:spPr>
          </p:pic>
        </p:grpSp>
      </p:grpSp>
      <p:sp>
        <p:nvSpPr>
          <p:cNvPr id="34" name="Rectangle 33">
            <a:extLst>
              <a:ext uri="{FF2B5EF4-FFF2-40B4-BE49-F238E27FC236}">
                <a16:creationId xmlns:a16="http://schemas.microsoft.com/office/drawing/2014/main" id="{985F9C96-DACD-414C-507E-D87D5B78E6A1}"/>
              </a:ext>
            </a:extLst>
          </p:cNvPr>
          <p:cNvSpPr/>
          <p:nvPr/>
        </p:nvSpPr>
        <p:spPr>
          <a:xfrm>
            <a:off x="336308" y="2894841"/>
            <a:ext cx="8460161" cy="1595743"/>
          </a:xfrm>
          <a:prstGeom prst="rect">
            <a:avLst/>
          </a:prstGeom>
          <a:noFill/>
          <a:ln>
            <a:solidFill>
              <a:schemeClr val="tx2"/>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defTabSz="457124">
              <a:defRPr/>
            </a:pPr>
            <a:endParaRPr lang="en-US" sz="800">
              <a:solidFill>
                <a:srgbClr val="3DCD58"/>
              </a:solidFill>
              <a:latin typeface="Arial Rounded MT Bold" panose="020F0704030504030204" pitchFamily="34" charset="0"/>
            </a:endParaRPr>
          </a:p>
          <a:p>
            <a:pPr defTabSz="457124">
              <a:defRPr/>
            </a:pPr>
            <a:endParaRPr lang="en-US" sz="800">
              <a:solidFill>
                <a:srgbClr val="3DCD58"/>
              </a:solidFill>
              <a:latin typeface="Arial Rounded MT Bold" panose="020F0704030504030204" pitchFamily="34" charset="0"/>
            </a:endParaRPr>
          </a:p>
          <a:p>
            <a:pPr defTabSz="457124">
              <a:defRPr/>
            </a:pPr>
            <a:endParaRPr lang="en-US" sz="800">
              <a:solidFill>
                <a:srgbClr val="3DCD58"/>
              </a:solidFill>
              <a:latin typeface="Arial Rounded MT Bold" panose="020F0704030504030204" pitchFamily="34" charset="0"/>
            </a:endParaRPr>
          </a:p>
          <a:p>
            <a:pPr defTabSz="457124">
              <a:defRPr/>
            </a:pPr>
            <a:endParaRPr lang="en-US" sz="800">
              <a:solidFill>
                <a:srgbClr val="3DCD58"/>
              </a:solidFill>
              <a:latin typeface="Arial Rounded MT Bold" panose="020F0704030504030204" pitchFamily="34" charset="0"/>
            </a:endParaRPr>
          </a:p>
        </p:txBody>
      </p:sp>
      <p:grpSp>
        <p:nvGrpSpPr>
          <p:cNvPr id="35" name="Group 34">
            <a:extLst>
              <a:ext uri="{FF2B5EF4-FFF2-40B4-BE49-F238E27FC236}">
                <a16:creationId xmlns:a16="http://schemas.microsoft.com/office/drawing/2014/main" id="{C4DB1E8A-7A86-F0D6-9DF7-C91D3B7EC9D7}"/>
              </a:ext>
            </a:extLst>
          </p:cNvPr>
          <p:cNvGrpSpPr/>
          <p:nvPr/>
        </p:nvGrpSpPr>
        <p:grpSpPr>
          <a:xfrm>
            <a:off x="5238139" y="1169030"/>
            <a:ext cx="3178159" cy="484284"/>
            <a:chOff x="4465231" y="451589"/>
            <a:chExt cx="3178159" cy="484283"/>
          </a:xfrm>
        </p:grpSpPr>
        <p:pic>
          <p:nvPicPr>
            <p:cNvPr id="36" name="Picture 18" descr="Image result for hospital transparent icon">
              <a:extLst>
                <a:ext uri="{FF2B5EF4-FFF2-40B4-BE49-F238E27FC236}">
                  <a16:creationId xmlns:a16="http://schemas.microsoft.com/office/drawing/2014/main" id="{3E160E6C-37EA-1E40-F153-02C14D9D18D3}"/>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064615" y="487271"/>
              <a:ext cx="376865" cy="37686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2" descr="Image result for data center facility transparent icon">
              <a:extLst>
                <a:ext uri="{FF2B5EF4-FFF2-40B4-BE49-F238E27FC236}">
                  <a16:creationId xmlns:a16="http://schemas.microsoft.com/office/drawing/2014/main" id="{452A0D3B-1474-32D2-F26F-55A4ECAEF1A9}"/>
                </a:ext>
              </a:extLst>
            </p:cNvPr>
            <p:cNvPicPr>
              <a:picLocks noChangeAspect="1" noChangeArrowheads="1"/>
            </p:cNvPicPr>
            <p:nvPr/>
          </p:nvPicPr>
          <p:blipFill>
            <a:blip r:embed="rId11" cstate="email">
              <a:biLevel thresh="25000"/>
              <a:extLst>
                <a:ext uri="{28A0092B-C50C-407E-A947-70E740481C1C}">
                  <a14:useLocalDpi xmlns:a14="http://schemas.microsoft.com/office/drawing/2010/main" val="0"/>
                </a:ext>
              </a:extLst>
            </a:blip>
            <a:srcRect/>
            <a:stretch>
              <a:fillRect/>
            </a:stretch>
          </p:blipFill>
          <p:spPr bwMode="auto">
            <a:xfrm>
              <a:off x="5618279" y="542412"/>
              <a:ext cx="334148" cy="2610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4" descr="Image result for industrial icon transparent">
              <a:extLst>
                <a:ext uri="{FF2B5EF4-FFF2-40B4-BE49-F238E27FC236}">
                  <a16:creationId xmlns:a16="http://schemas.microsoft.com/office/drawing/2014/main" id="{5876AB13-E5F6-7997-EF76-E699808AB0B1}"/>
                </a:ext>
              </a:extLst>
            </p:cNvPr>
            <p:cNvPicPr>
              <a:picLocks noChangeAspect="1" noChangeArrowheads="1"/>
            </p:cNvPicPr>
            <p:nvPr/>
          </p:nvPicPr>
          <p:blipFill>
            <a:blip r:embed="rId12" cstate="email">
              <a:biLevel thresh="25000"/>
              <a:extLst>
                <a:ext uri="{28A0092B-C50C-407E-A947-70E740481C1C}">
                  <a14:useLocalDpi xmlns:a14="http://schemas.microsoft.com/office/drawing/2010/main" val="0"/>
                </a:ext>
              </a:extLst>
            </a:blip>
            <a:srcRect/>
            <a:stretch>
              <a:fillRect/>
            </a:stretch>
          </p:blipFill>
          <p:spPr bwMode="auto">
            <a:xfrm>
              <a:off x="6533485" y="487412"/>
              <a:ext cx="325220" cy="32522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76A777C5-AF14-A7E9-9E1A-55E0B00441B1}"/>
                </a:ext>
              </a:extLst>
            </p:cNvPr>
            <p:cNvPicPr>
              <a:picLocks noChangeAspect="1"/>
            </p:cNvPicPr>
            <p:nvPr/>
          </p:nvPicPr>
          <p:blipFill rotWithShape="1">
            <a:blip r:embed="rId13" cstate="email">
              <a:biLevel thresh="25000"/>
              <a:extLst>
                <a:ext uri="{28A0092B-C50C-407E-A947-70E740481C1C}">
                  <a14:useLocalDpi xmlns:a14="http://schemas.microsoft.com/office/drawing/2010/main" val="0"/>
                </a:ext>
              </a:extLst>
            </a:blip>
            <a:srcRect/>
            <a:stretch/>
          </p:blipFill>
          <p:spPr>
            <a:xfrm>
              <a:off x="7043627" y="451589"/>
              <a:ext cx="376866" cy="394500"/>
            </a:xfrm>
            <a:prstGeom prst="rect">
              <a:avLst/>
            </a:prstGeom>
          </p:spPr>
        </p:pic>
        <p:pic>
          <p:nvPicPr>
            <p:cNvPr id="42" name="Picture 16" descr="Image result for building transparent icon">
              <a:extLst>
                <a:ext uri="{FF2B5EF4-FFF2-40B4-BE49-F238E27FC236}">
                  <a16:creationId xmlns:a16="http://schemas.microsoft.com/office/drawing/2014/main" id="{8E48E17D-6E61-B4A2-F193-74EC14AA7BCF}"/>
                </a:ext>
              </a:extLst>
            </p:cNvPr>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4535697" y="459780"/>
              <a:ext cx="362075" cy="36207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15">
              <a:extLst>
                <a:ext uri="{FF2B5EF4-FFF2-40B4-BE49-F238E27FC236}">
                  <a16:creationId xmlns:a16="http://schemas.microsoft.com/office/drawing/2014/main" id="{0A4A1B37-8F92-95BB-1FE3-C8B6923F22FF}"/>
                </a:ext>
              </a:extLst>
            </p:cNvPr>
            <p:cNvSpPr txBox="1"/>
            <p:nvPr/>
          </p:nvSpPr>
          <p:spPr>
            <a:xfrm>
              <a:off x="4465231" y="828150"/>
              <a:ext cx="3178159" cy="107722"/>
            </a:xfrm>
            <a:prstGeom prst="rect">
              <a:avLst/>
            </a:prstGeom>
            <a:noFill/>
          </p:spPr>
          <p:txBody>
            <a:bodyPr wrap="square" lIns="0" tIns="0" rIns="0" bIns="0" rtlCol="0">
              <a:spAutoFit/>
            </a:bodyPr>
            <a:lstStyle/>
            <a:p>
              <a:pPr algn="ctr" defTabSz="342788">
                <a:defRPr/>
              </a:pPr>
              <a:r>
                <a:rPr lang="en-US" sz="700" kern="0" spc="75">
                  <a:solidFill>
                    <a:srgbClr val="3DCD58"/>
                  </a:solidFill>
                  <a:latin typeface="Arial Rounded MT Bold" panose="020F0704030504030204" pitchFamily="34" charset="0"/>
                  <a:cs typeface="Arial"/>
                </a:rPr>
                <a:t>GRANDES &amp; CRITICOS	         ELECTRO INTENSIVOS</a:t>
              </a:r>
            </a:p>
          </p:txBody>
        </p:sp>
      </p:grpSp>
      <p:sp>
        <p:nvSpPr>
          <p:cNvPr id="51" name="Rectangle 50">
            <a:extLst>
              <a:ext uri="{FF2B5EF4-FFF2-40B4-BE49-F238E27FC236}">
                <a16:creationId xmlns:a16="http://schemas.microsoft.com/office/drawing/2014/main" id="{7C28B37B-7E5A-D731-BA9C-60DB4DF30041}"/>
              </a:ext>
            </a:extLst>
          </p:cNvPr>
          <p:cNvSpPr/>
          <p:nvPr/>
        </p:nvSpPr>
        <p:spPr>
          <a:xfrm>
            <a:off x="339584" y="1712211"/>
            <a:ext cx="8448939" cy="588705"/>
          </a:xfrm>
          <a:prstGeom prst="rect">
            <a:avLst/>
          </a:prstGeom>
          <a:solidFill>
            <a:schemeClr val="tx1">
              <a:alpha val="21000"/>
            </a:schemeClr>
          </a:solidFill>
          <a:ln>
            <a:solidFill>
              <a:schemeClr val="tx2"/>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defTabSz="457124">
              <a:defRPr/>
            </a:pPr>
            <a:r>
              <a:rPr lang="en-US" sz="800">
                <a:solidFill>
                  <a:srgbClr val="3DCD58"/>
                </a:solidFill>
                <a:latin typeface="Arial Rounded MT Bold" panose="020F0704030504030204" pitchFamily="34" charset="0"/>
              </a:rPr>
              <a:t>VALOR AGREGADO</a:t>
            </a:r>
          </a:p>
          <a:p>
            <a:pPr defTabSz="457124">
              <a:defRPr/>
            </a:pPr>
            <a:r>
              <a:rPr lang="en-US" sz="800">
                <a:solidFill>
                  <a:srgbClr val="3DCD58"/>
                </a:solidFill>
                <a:latin typeface="Arial Rounded MT Bold" panose="020F0704030504030204" pitchFamily="34" charset="0"/>
              </a:rPr>
              <a:t>POR SEGMENTO</a:t>
            </a:r>
          </a:p>
        </p:txBody>
      </p:sp>
      <p:sp>
        <p:nvSpPr>
          <p:cNvPr id="52" name="Rectangle: Rounded Corners 51">
            <a:extLst>
              <a:ext uri="{FF2B5EF4-FFF2-40B4-BE49-F238E27FC236}">
                <a16:creationId xmlns:a16="http://schemas.microsoft.com/office/drawing/2014/main" id="{D9B9A78C-097E-3F5A-3EB2-ADE2168DAC9C}"/>
              </a:ext>
            </a:extLst>
          </p:cNvPr>
          <p:cNvSpPr/>
          <p:nvPr/>
        </p:nvSpPr>
        <p:spPr>
          <a:xfrm>
            <a:off x="4079831" y="2006978"/>
            <a:ext cx="4547871" cy="69491"/>
          </a:xfrm>
          <a:prstGeom prst="roundRect">
            <a:avLst>
              <a:gd name="adj" fmla="val 50000"/>
            </a:avLst>
          </a:prstGeom>
          <a:solidFill>
            <a:srgbClr val="239414">
              <a:alpha val="55686"/>
            </a:srgbClr>
          </a:solidFill>
          <a:ln w="9525" cap="flat" cmpd="sng" algn="ctr">
            <a:noFill/>
            <a:prstDash val="solid"/>
          </a:ln>
          <a:effectLst>
            <a:softEdge rad="12700"/>
          </a:effectLst>
        </p:spPr>
        <p:txBody>
          <a:bodyPr lIns="68535" tIns="34268" rIns="68535" bIns="34268" rtlCol="0" anchor="ctr"/>
          <a:lstStyle/>
          <a:p>
            <a:pPr algn="ctr" defTabSz="256862">
              <a:defRPr/>
            </a:pPr>
            <a:endParaRPr lang="en-US" sz="1050" b="1" kern="0">
              <a:solidFill>
                <a:prstClr val="white"/>
              </a:solidFill>
              <a:latin typeface="Arial Nova Light" panose="020B0304020202020204" pitchFamily="34" charset="0"/>
              <a:ea typeface="Arial Rounded MT Std" charset="0"/>
              <a:cs typeface="Arial Rounded MT Std" charset="0"/>
            </a:endParaRPr>
          </a:p>
        </p:txBody>
      </p:sp>
      <p:pic>
        <p:nvPicPr>
          <p:cNvPr id="53" name="Graphique 18" descr="Cible">
            <a:extLst>
              <a:ext uri="{FF2B5EF4-FFF2-40B4-BE49-F238E27FC236}">
                <a16:creationId xmlns:a16="http://schemas.microsoft.com/office/drawing/2014/main" id="{BFB2D4FB-CE5F-A893-E000-E3BE8BF33AB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38942" y="1244799"/>
            <a:ext cx="310569" cy="310569"/>
          </a:xfrm>
          <a:prstGeom prst="rect">
            <a:avLst/>
          </a:prstGeom>
        </p:spPr>
      </p:pic>
      <p:pic>
        <p:nvPicPr>
          <p:cNvPr id="54" name="Picture 53">
            <a:extLst>
              <a:ext uri="{FF2B5EF4-FFF2-40B4-BE49-F238E27FC236}">
                <a16:creationId xmlns:a16="http://schemas.microsoft.com/office/drawing/2014/main" id="{DF1CAAD1-EDCA-BF18-E667-22725D0AFF01}"/>
              </a:ext>
            </a:extLst>
          </p:cNvPr>
          <p:cNvPicPr>
            <a:picLocks noChangeAspect="1"/>
          </p:cNvPicPr>
          <p:nvPr/>
        </p:nvPicPr>
        <p:blipFill>
          <a:blip r:embed="rId17"/>
          <a:stretch>
            <a:fillRect/>
          </a:stretch>
        </p:blipFill>
        <p:spPr>
          <a:xfrm>
            <a:off x="1819334" y="2045980"/>
            <a:ext cx="275691" cy="275691"/>
          </a:xfrm>
          <a:prstGeom prst="rect">
            <a:avLst/>
          </a:prstGeom>
        </p:spPr>
      </p:pic>
      <p:pic>
        <p:nvPicPr>
          <p:cNvPr id="55" name="Picture 54">
            <a:extLst>
              <a:ext uri="{FF2B5EF4-FFF2-40B4-BE49-F238E27FC236}">
                <a16:creationId xmlns:a16="http://schemas.microsoft.com/office/drawing/2014/main" id="{DE61A69A-03DD-471B-6D14-7AF60C58BD40}"/>
              </a:ext>
            </a:extLst>
          </p:cNvPr>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3970638" y="1889429"/>
            <a:ext cx="279701" cy="276459"/>
          </a:xfrm>
          <a:prstGeom prst="rect">
            <a:avLst/>
          </a:prstGeom>
        </p:spPr>
      </p:pic>
      <p:sp>
        <p:nvSpPr>
          <p:cNvPr id="56" name="Rectangle 55">
            <a:extLst>
              <a:ext uri="{FF2B5EF4-FFF2-40B4-BE49-F238E27FC236}">
                <a16:creationId xmlns:a16="http://schemas.microsoft.com/office/drawing/2014/main" id="{7ACF91A0-E4B8-7E5A-1010-CF177B0445B9}"/>
              </a:ext>
            </a:extLst>
          </p:cNvPr>
          <p:cNvSpPr/>
          <p:nvPr/>
        </p:nvSpPr>
        <p:spPr>
          <a:xfrm>
            <a:off x="4079831" y="1921034"/>
            <a:ext cx="1557456" cy="2085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defTabSz="457172">
              <a:defRPr/>
            </a:pPr>
            <a:r>
              <a:rPr lang="en-US" sz="800" b="1" err="1">
                <a:solidFill>
                  <a:prstClr val="white"/>
                </a:solidFill>
                <a:latin typeface="Arial"/>
              </a:rPr>
              <a:t>Sustentabilidad</a:t>
            </a:r>
            <a:endParaRPr lang="en-US" sz="800" b="1">
              <a:solidFill>
                <a:prstClr val="white"/>
              </a:solidFill>
              <a:latin typeface="Arial"/>
            </a:endParaRPr>
          </a:p>
        </p:txBody>
      </p:sp>
      <p:sp>
        <p:nvSpPr>
          <p:cNvPr id="57" name="Rectangle: Rounded Corners 56">
            <a:extLst>
              <a:ext uri="{FF2B5EF4-FFF2-40B4-BE49-F238E27FC236}">
                <a16:creationId xmlns:a16="http://schemas.microsoft.com/office/drawing/2014/main" id="{7565EA3C-1047-865F-246D-3075D25D322F}"/>
              </a:ext>
            </a:extLst>
          </p:cNvPr>
          <p:cNvSpPr/>
          <p:nvPr/>
        </p:nvSpPr>
        <p:spPr>
          <a:xfrm>
            <a:off x="2050716" y="2131373"/>
            <a:ext cx="6547922" cy="81000"/>
          </a:xfrm>
          <a:prstGeom prst="roundRect">
            <a:avLst>
              <a:gd name="adj" fmla="val 50000"/>
            </a:avLst>
          </a:prstGeom>
          <a:solidFill>
            <a:srgbClr val="239414">
              <a:alpha val="55686"/>
            </a:srgbClr>
          </a:solidFill>
          <a:ln w="9525" cap="flat" cmpd="sng" algn="ctr">
            <a:noFill/>
            <a:prstDash val="solid"/>
          </a:ln>
          <a:effectLst>
            <a:softEdge rad="12700"/>
          </a:effectLst>
        </p:spPr>
        <p:txBody>
          <a:bodyPr lIns="68535" tIns="34268" rIns="68535" bIns="34268" rtlCol="0" anchor="ctr"/>
          <a:lstStyle/>
          <a:p>
            <a:pPr algn="ctr" defTabSz="256862">
              <a:defRPr/>
            </a:pPr>
            <a:endParaRPr lang="en-US" sz="1050" b="1" kern="0">
              <a:solidFill>
                <a:prstClr val="white"/>
              </a:solidFill>
              <a:latin typeface="Arial Nova Light" panose="020B0304020202020204" pitchFamily="34" charset="0"/>
              <a:ea typeface="Arial Rounded MT Std" charset="0"/>
              <a:cs typeface="Arial Rounded MT Std" charset="0"/>
            </a:endParaRPr>
          </a:p>
        </p:txBody>
      </p:sp>
      <p:sp>
        <p:nvSpPr>
          <p:cNvPr id="58" name="Rectangle 57">
            <a:extLst>
              <a:ext uri="{FF2B5EF4-FFF2-40B4-BE49-F238E27FC236}">
                <a16:creationId xmlns:a16="http://schemas.microsoft.com/office/drawing/2014/main" id="{0F446AC9-C770-D9B5-4619-F6D89244E2CC}"/>
              </a:ext>
            </a:extLst>
          </p:cNvPr>
          <p:cNvSpPr/>
          <p:nvPr/>
        </p:nvSpPr>
        <p:spPr>
          <a:xfrm>
            <a:off x="2004827" y="2062443"/>
            <a:ext cx="1350614" cy="2085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defTabSz="457172">
              <a:defRPr/>
            </a:pPr>
            <a:r>
              <a:rPr lang="en-US" sz="800" b="1" err="1">
                <a:solidFill>
                  <a:prstClr val="white"/>
                </a:solidFill>
                <a:latin typeface="Arial"/>
              </a:rPr>
              <a:t>Eficiencia</a:t>
            </a:r>
            <a:endParaRPr lang="en-US" sz="800" b="1">
              <a:solidFill>
                <a:prstClr val="white"/>
              </a:solidFill>
              <a:latin typeface="Arial"/>
            </a:endParaRPr>
          </a:p>
        </p:txBody>
      </p:sp>
      <p:sp>
        <p:nvSpPr>
          <p:cNvPr id="59" name="Rectangle: Rounded Corners 58">
            <a:extLst>
              <a:ext uri="{FF2B5EF4-FFF2-40B4-BE49-F238E27FC236}">
                <a16:creationId xmlns:a16="http://schemas.microsoft.com/office/drawing/2014/main" id="{C1F11A1F-1B79-B240-16E5-658888D20AF8}"/>
              </a:ext>
            </a:extLst>
          </p:cNvPr>
          <p:cNvSpPr/>
          <p:nvPr/>
        </p:nvSpPr>
        <p:spPr>
          <a:xfrm>
            <a:off x="5281917" y="1895997"/>
            <a:ext cx="3369968" cy="74493"/>
          </a:xfrm>
          <a:prstGeom prst="roundRect">
            <a:avLst>
              <a:gd name="adj" fmla="val 50000"/>
            </a:avLst>
          </a:prstGeom>
          <a:solidFill>
            <a:srgbClr val="239414">
              <a:alpha val="55686"/>
            </a:srgbClr>
          </a:solidFill>
          <a:ln w="9525" cap="flat" cmpd="sng" algn="ctr">
            <a:noFill/>
            <a:prstDash val="solid"/>
          </a:ln>
          <a:effectLst>
            <a:softEdge rad="12700"/>
          </a:effectLst>
        </p:spPr>
        <p:txBody>
          <a:bodyPr lIns="68535" tIns="34268" rIns="68535" bIns="34268" rtlCol="0" anchor="ctr"/>
          <a:lstStyle/>
          <a:p>
            <a:pPr algn="ctr" defTabSz="256862">
              <a:defRPr/>
            </a:pPr>
            <a:endParaRPr lang="en-US" sz="1050" b="1" kern="0">
              <a:solidFill>
                <a:prstClr val="white"/>
              </a:solidFill>
              <a:latin typeface="Arial Nova Light" panose="020B0304020202020204" pitchFamily="34" charset="0"/>
              <a:ea typeface="Arial Rounded MT Std" charset="0"/>
              <a:cs typeface="Arial Rounded MT Std" charset="0"/>
            </a:endParaRPr>
          </a:p>
        </p:txBody>
      </p:sp>
      <p:sp>
        <p:nvSpPr>
          <p:cNvPr id="60" name="Rectangle: Rounded Corners 59">
            <a:extLst>
              <a:ext uri="{FF2B5EF4-FFF2-40B4-BE49-F238E27FC236}">
                <a16:creationId xmlns:a16="http://schemas.microsoft.com/office/drawing/2014/main" id="{0F0CB86B-E94B-6C71-139A-3BAACCE91714}"/>
              </a:ext>
            </a:extLst>
          </p:cNvPr>
          <p:cNvSpPr/>
          <p:nvPr/>
        </p:nvSpPr>
        <p:spPr>
          <a:xfrm>
            <a:off x="6628589" y="1763936"/>
            <a:ext cx="2023296" cy="71767"/>
          </a:xfrm>
          <a:prstGeom prst="roundRect">
            <a:avLst>
              <a:gd name="adj" fmla="val 50000"/>
            </a:avLst>
          </a:prstGeom>
          <a:solidFill>
            <a:srgbClr val="239414">
              <a:alpha val="55686"/>
            </a:srgbClr>
          </a:solidFill>
          <a:ln w="9525" cap="flat" cmpd="sng" algn="ctr">
            <a:noFill/>
            <a:prstDash val="solid"/>
          </a:ln>
          <a:effectLst>
            <a:softEdge rad="12700"/>
          </a:effectLst>
        </p:spPr>
        <p:txBody>
          <a:bodyPr lIns="68535" tIns="34268" rIns="68535" bIns="34268" rtlCol="0" anchor="ctr"/>
          <a:lstStyle/>
          <a:p>
            <a:pPr algn="ctr" defTabSz="256862">
              <a:defRPr/>
            </a:pPr>
            <a:endParaRPr lang="en-US" sz="1050" b="1" kern="0">
              <a:solidFill>
                <a:prstClr val="white"/>
              </a:solidFill>
              <a:latin typeface="Arial Nova Light" panose="020B0304020202020204" pitchFamily="34" charset="0"/>
              <a:ea typeface="Arial Rounded MT Std" charset="0"/>
              <a:cs typeface="Arial Rounded MT Std" charset="0"/>
            </a:endParaRPr>
          </a:p>
        </p:txBody>
      </p:sp>
      <p:grpSp>
        <p:nvGrpSpPr>
          <p:cNvPr id="61" name="Group 60">
            <a:extLst>
              <a:ext uri="{FF2B5EF4-FFF2-40B4-BE49-F238E27FC236}">
                <a16:creationId xmlns:a16="http://schemas.microsoft.com/office/drawing/2014/main" id="{DE4A3C67-7FCC-B2C0-B460-27C6497A4DF5}"/>
              </a:ext>
            </a:extLst>
          </p:cNvPr>
          <p:cNvGrpSpPr/>
          <p:nvPr/>
        </p:nvGrpSpPr>
        <p:grpSpPr>
          <a:xfrm>
            <a:off x="6479453" y="1661589"/>
            <a:ext cx="1623537" cy="276459"/>
            <a:chOff x="5370095" y="991424"/>
            <a:chExt cx="1623537" cy="276459"/>
          </a:xfrm>
        </p:grpSpPr>
        <p:sp>
          <p:nvSpPr>
            <p:cNvPr id="62" name="Rectangle 61">
              <a:extLst>
                <a:ext uri="{FF2B5EF4-FFF2-40B4-BE49-F238E27FC236}">
                  <a16:creationId xmlns:a16="http://schemas.microsoft.com/office/drawing/2014/main" id="{707DA6C6-33AA-ED04-E7EA-53A4C7973AF9}"/>
                </a:ext>
              </a:extLst>
            </p:cNvPr>
            <p:cNvSpPr/>
            <p:nvPr/>
          </p:nvSpPr>
          <p:spPr>
            <a:xfrm>
              <a:off x="5506373" y="1014428"/>
              <a:ext cx="1487259" cy="2085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defTabSz="457172">
                <a:defRPr/>
              </a:pPr>
              <a:r>
                <a:rPr lang="es-419" sz="800" b="1">
                  <a:solidFill>
                    <a:prstClr val="white"/>
                  </a:solidFill>
                  <a:latin typeface="Arial"/>
                </a:rPr>
                <a:t>C</a:t>
              </a:r>
              <a:r>
                <a:rPr lang="en-US" sz="800" b="1">
                  <a:solidFill>
                    <a:prstClr val="white"/>
                  </a:solidFill>
                  <a:latin typeface="Arial"/>
                </a:rPr>
                <a:t>alidad de </a:t>
              </a:r>
              <a:r>
                <a:rPr lang="en-US" sz="800" b="1" err="1">
                  <a:solidFill>
                    <a:prstClr val="white"/>
                  </a:solidFill>
                  <a:latin typeface="Arial"/>
                </a:rPr>
                <a:t>Suministro</a:t>
              </a:r>
              <a:endParaRPr lang="en-US" sz="800" b="1">
                <a:solidFill>
                  <a:prstClr val="white"/>
                </a:solidFill>
                <a:latin typeface="Arial"/>
              </a:endParaRPr>
            </a:p>
          </p:txBody>
        </p:sp>
        <p:pic>
          <p:nvPicPr>
            <p:cNvPr id="63" name="Picture 62">
              <a:extLst>
                <a:ext uri="{FF2B5EF4-FFF2-40B4-BE49-F238E27FC236}">
                  <a16:creationId xmlns:a16="http://schemas.microsoft.com/office/drawing/2014/main" id="{928094C0-5335-C335-374C-929E74FB5FA8}"/>
                </a:ext>
              </a:extLst>
            </p:cNvPr>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5370095" y="991424"/>
              <a:ext cx="264925" cy="276459"/>
            </a:xfrm>
            <a:prstGeom prst="rect">
              <a:avLst/>
            </a:prstGeom>
          </p:spPr>
        </p:pic>
      </p:grpSp>
      <p:pic>
        <p:nvPicPr>
          <p:cNvPr id="64" name="Picture 63">
            <a:extLst>
              <a:ext uri="{FF2B5EF4-FFF2-40B4-BE49-F238E27FC236}">
                <a16:creationId xmlns:a16="http://schemas.microsoft.com/office/drawing/2014/main" id="{97147F22-63B1-025A-FEC7-4584DB4C89F1}"/>
              </a:ext>
            </a:extLst>
          </p:cNvPr>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5326808" y="1755733"/>
            <a:ext cx="264925" cy="276459"/>
          </a:xfrm>
          <a:prstGeom prst="rect">
            <a:avLst/>
          </a:prstGeom>
        </p:spPr>
      </p:pic>
      <p:sp>
        <p:nvSpPr>
          <p:cNvPr id="65" name="Rectangle 64">
            <a:extLst>
              <a:ext uri="{FF2B5EF4-FFF2-40B4-BE49-F238E27FC236}">
                <a16:creationId xmlns:a16="http://schemas.microsoft.com/office/drawing/2014/main" id="{BA1E363C-B659-EA5D-067C-8DBAC4373394}"/>
              </a:ext>
            </a:extLst>
          </p:cNvPr>
          <p:cNvSpPr/>
          <p:nvPr/>
        </p:nvSpPr>
        <p:spPr>
          <a:xfrm>
            <a:off x="5492554" y="1798483"/>
            <a:ext cx="1494084" cy="208521"/>
          </a:xfrm>
          <a:prstGeom prst="rect">
            <a:avLst/>
          </a:prstGeom>
          <a:noFill/>
          <a:ln w="9525" cap="flat" cmpd="sng" algn="ctr">
            <a:noFill/>
            <a:prstDash val="solid"/>
          </a:ln>
          <a:effectLst/>
        </p:spPr>
        <p:txBody>
          <a:bodyPr rtlCol="0" anchor="ctr" anchorCtr="0"/>
          <a:lstStyle/>
          <a:p>
            <a:pPr defTabSz="914378">
              <a:defRPr/>
            </a:pPr>
            <a:r>
              <a:rPr lang="en-US" sz="800" b="1" kern="0" err="1">
                <a:solidFill>
                  <a:prstClr val="white"/>
                </a:solidFill>
                <a:latin typeface="Arial"/>
              </a:rPr>
              <a:t>Ahorro</a:t>
            </a:r>
            <a:endParaRPr lang="en-US" sz="800" b="1" kern="0">
              <a:solidFill>
                <a:prstClr val="white"/>
              </a:solidFill>
              <a:latin typeface="Arial"/>
            </a:endParaRPr>
          </a:p>
        </p:txBody>
      </p:sp>
      <p:sp>
        <p:nvSpPr>
          <p:cNvPr id="66" name="Rectangle 65">
            <a:extLst>
              <a:ext uri="{FF2B5EF4-FFF2-40B4-BE49-F238E27FC236}">
                <a16:creationId xmlns:a16="http://schemas.microsoft.com/office/drawing/2014/main" id="{A8D4086C-BB14-E7A5-5F57-81EBD8A82619}"/>
              </a:ext>
            </a:extLst>
          </p:cNvPr>
          <p:cNvSpPr/>
          <p:nvPr/>
        </p:nvSpPr>
        <p:spPr>
          <a:xfrm>
            <a:off x="339583" y="2368811"/>
            <a:ext cx="8448939" cy="469191"/>
          </a:xfrm>
          <a:prstGeom prst="rect">
            <a:avLst/>
          </a:prstGeom>
          <a:solidFill>
            <a:schemeClr val="tx1">
              <a:alpha val="26000"/>
            </a:schemeClr>
          </a:solidFill>
          <a:ln w="19050">
            <a:solidFill>
              <a:schemeClr val="tx2">
                <a:alpha val="86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defTabSz="457124">
              <a:defRPr/>
            </a:pPr>
            <a:endParaRPr lang="en-US" sz="700">
              <a:solidFill>
                <a:srgbClr val="3DCD58"/>
              </a:solidFill>
              <a:latin typeface="Arial Rounded MT Bold" panose="020F0704030504030204" pitchFamily="34" charset="0"/>
            </a:endParaRPr>
          </a:p>
          <a:p>
            <a:pPr defTabSz="457124">
              <a:defRPr/>
            </a:pPr>
            <a:endParaRPr lang="en-US" sz="700">
              <a:solidFill>
                <a:srgbClr val="3DCD58"/>
              </a:solidFill>
              <a:latin typeface="Arial Rounded MT Bold" panose="020F0704030504030204" pitchFamily="34" charset="0"/>
            </a:endParaRPr>
          </a:p>
          <a:p>
            <a:pPr defTabSz="457124">
              <a:defRPr/>
            </a:pPr>
            <a:endParaRPr lang="en-US" sz="700">
              <a:solidFill>
                <a:srgbClr val="3DCD58"/>
              </a:solidFill>
              <a:latin typeface="Arial Rounded MT Bold" panose="020F0704030504030204" pitchFamily="34" charset="0"/>
            </a:endParaRPr>
          </a:p>
        </p:txBody>
      </p:sp>
      <p:pic>
        <p:nvPicPr>
          <p:cNvPr id="67" name="Picture 138">
            <a:extLst>
              <a:ext uri="{FF2B5EF4-FFF2-40B4-BE49-F238E27FC236}">
                <a16:creationId xmlns:a16="http://schemas.microsoft.com/office/drawing/2014/main" id="{43290864-2161-3969-57EF-913DCE9B6F62}"/>
              </a:ext>
            </a:extLst>
          </p:cNvPr>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325199" y="2380658"/>
            <a:ext cx="451913" cy="452400"/>
          </a:xfrm>
          <a:prstGeom prst="rect">
            <a:avLst/>
          </a:prstGeom>
        </p:spPr>
      </p:pic>
      <p:sp>
        <p:nvSpPr>
          <p:cNvPr id="68" name="TextBox 67">
            <a:extLst>
              <a:ext uri="{FF2B5EF4-FFF2-40B4-BE49-F238E27FC236}">
                <a16:creationId xmlns:a16="http://schemas.microsoft.com/office/drawing/2014/main" id="{B5E4FB19-2E50-9778-70D7-849B168B053C}"/>
              </a:ext>
            </a:extLst>
          </p:cNvPr>
          <p:cNvSpPr txBox="1"/>
          <p:nvPr/>
        </p:nvSpPr>
        <p:spPr>
          <a:xfrm>
            <a:off x="667615" y="2531021"/>
            <a:ext cx="1235065" cy="215444"/>
          </a:xfrm>
          <a:prstGeom prst="rect">
            <a:avLst/>
          </a:prstGeom>
          <a:noFill/>
        </p:spPr>
        <p:txBody>
          <a:bodyPr wrap="square">
            <a:spAutoFit/>
          </a:bodyPr>
          <a:lstStyle/>
          <a:p>
            <a:pPr defTabSz="457124">
              <a:defRPr/>
            </a:pPr>
            <a:r>
              <a:rPr lang="es-419" sz="800">
                <a:solidFill>
                  <a:srgbClr val="3DCD58"/>
                </a:solidFill>
                <a:latin typeface="Arial Rounded MT Bold" panose="020F0704030504030204" pitchFamily="34" charset="0"/>
              </a:rPr>
              <a:t>G</a:t>
            </a:r>
            <a:r>
              <a:rPr lang="en-US" sz="800">
                <a:solidFill>
                  <a:srgbClr val="3DCD58"/>
                </a:solidFill>
                <a:latin typeface="Arial Rounded MT Bold" panose="020F0704030504030204" pitchFamily="34" charset="0"/>
              </a:rPr>
              <a:t>O TO MARKET</a:t>
            </a:r>
          </a:p>
        </p:txBody>
      </p:sp>
      <p:sp>
        <p:nvSpPr>
          <p:cNvPr id="69" name="Rectangle: Rounded Corners 68">
            <a:extLst>
              <a:ext uri="{FF2B5EF4-FFF2-40B4-BE49-F238E27FC236}">
                <a16:creationId xmlns:a16="http://schemas.microsoft.com/office/drawing/2014/main" id="{C604CCD3-D1B1-47F7-DD95-D593E82E22CD}"/>
              </a:ext>
            </a:extLst>
          </p:cNvPr>
          <p:cNvSpPr/>
          <p:nvPr/>
        </p:nvSpPr>
        <p:spPr>
          <a:xfrm flipV="1">
            <a:off x="1829527" y="2436037"/>
            <a:ext cx="6907273" cy="321769"/>
          </a:xfrm>
          <a:prstGeom prst="roundRect">
            <a:avLst>
              <a:gd name="adj" fmla="val 17573"/>
            </a:avLst>
          </a:prstGeom>
          <a:solidFill>
            <a:srgbClr val="00B050">
              <a:alpha val="36000"/>
            </a:srgbClr>
          </a:solidFill>
          <a:ln w="9525" cap="flat" cmpd="sng" algn="ctr">
            <a:noFill/>
            <a:prstDash val="solid"/>
          </a:ln>
          <a:effectLst>
            <a:softEdge rad="12700"/>
          </a:effectLst>
        </p:spPr>
        <p:txBody>
          <a:bodyPr lIns="68535" tIns="34268" rIns="68535" bIns="34268" rtlCol="0" anchor="ctr"/>
          <a:lstStyle/>
          <a:p>
            <a:pPr algn="ctr" defTabSz="256862">
              <a:defRPr/>
            </a:pPr>
            <a:endParaRPr lang="en-US" sz="1050" b="1" kern="0">
              <a:solidFill>
                <a:prstClr val="white"/>
              </a:solidFill>
              <a:latin typeface="Arial Nova Light" panose="020B0304020202020204" pitchFamily="34" charset="0"/>
              <a:ea typeface="Arial Rounded MT Std" charset="0"/>
              <a:cs typeface="Arial Rounded MT Std" charset="0"/>
            </a:endParaRPr>
          </a:p>
        </p:txBody>
      </p:sp>
      <p:sp>
        <p:nvSpPr>
          <p:cNvPr id="70" name="Rectangle: Rounded Corners 69">
            <a:extLst>
              <a:ext uri="{FF2B5EF4-FFF2-40B4-BE49-F238E27FC236}">
                <a16:creationId xmlns:a16="http://schemas.microsoft.com/office/drawing/2014/main" id="{CC1160EB-74B2-9F6B-CDFC-9C8EB2E66897}"/>
              </a:ext>
            </a:extLst>
          </p:cNvPr>
          <p:cNvSpPr/>
          <p:nvPr/>
        </p:nvSpPr>
        <p:spPr>
          <a:xfrm>
            <a:off x="2351048" y="2462448"/>
            <a:ext cx="868188" cy="208521"/>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defTabSz="457172">
              <a:defRPr/>
            </a:pPr>
            <a:endParaRPr lang="en-US" sz="1000" b="1" i="1">
              <a:solidFill>
                <a:srgbClr val="FFC000">
                  <a:lumMod val="20000"/>
                  <a:lumOff val="80000"/>
                </a:srgbClr>
              </a:solidFill>
              <a:latin typeface="Arial"/>
            </a:endParaRPr>
          </a:p>
        </p:txBody>
      </p:sp>
      <p:pic>
        <p:nvPicPr>
          <p:cNvPr id="73" name="Picture 2" descr="Related image">
            <a:extLst>
              <a:ext uri="{FF2B5EF4-FFF2-40B4-BE49-F238E27FC236}">
                <a16:creationId xmlns:a16="http://schemas.microsoft.com/office/drawing/2014/main" id="{1B2D3836-9C66-2CEE-C996-E83614DC8BED}"/>
              </a:ext>
            </a:extLst>
          </p:cNvPr>
          <p:cNvPicPr>
            <a:picLocks noChangeAspect="1" noChangeArrowheads="1"/>
          </p:cNvPicPr>
          <p:nvPr/>
        </p:nvPicPr>
        <p:blipFill rotWithShape="1">
          <a:blip r:embed="rId22" cstate="email">
            <a:extLst>
              <a:ext uri="{28A0092B-C50C-407E-A947-70E740481C1C}">
                <a14:useLocalDpi xmlns:a14="http://schemas.microsoft.com/office/drawing/2010/main" val="0"/>
              </a:ext>
            </a:extLst>
          </a:blip>
          <a:srcRect/>
          <a:stretch/>
        </p:blipFill>
        <p:spPr bwMode="auto">
          <a:xfrm>
            <a:off x="8398643" y="4088433"/>
            <a:ext cx="451914" cy="166283"/>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3EE8AB31-9A87-8B67-3241-A8AA030711A8}"/>
              </a:ext>
            </a:extLst>
          </p:cNvPr>
          <p:cNvSpPr txBox="1"/>
          <p:nvPr/>
        </p:nvSpPr>
        <p:spPr>
          <a:xfrm>
            <a:off x="509593" y="3915311"/>
            <a:ext cx="1364988" cy="215444"/>
          </a:xfrm>
          <a:prstGeom prst="rect">
            <a:avLst/>
          </a:prstGeom>
          <a:noFill/>
        </p:spPr>
        <p:txBody>
          <a:bodyPr wrap="square">
            <a:spAutoFit/>
          </a:bodyPr>
          <a:lstStyle/>
          <a:p>
            <a:pPr defTabSz="457172">
              <a:defRPr/>
            </a:pPr>
            <a:r>
              <a:rPr lang="es-419" sz="800">
                <a:solidFill>
                  <a:srgbClr val="3DCD58"/>
                </a:solidFill>
                <a:latin typeface="Arial Rounded MT Bold" panose="020F0704030504030204" pitchFamily="34" charset="0"/>
              </a:rPr>
              <a:t>MEDICIÓN</a:t>
            </a:r>
            <a:endParaRPr lang="en-US" sz="800">
              <a:solidFill>
                <a:srgbClr val="3DCD58"/>
              </a:solidFill>
              <a:latin typeface="Arial Rounded MT Bold" panose="020F0704030504030204" pitchFamily="34" charset="0"/>
            </a:endParaRPr>
          </a:p>
        </p:txBody>
      </p:sp>
      <p:sp>
        <p:nvSpPr>
          <p:cNvPr id="77" name="Freeform 68">
            <a:extLst>
              <a:ext uri="{FF2B5EF4-FFF2-40B4-BE49-F238E27FC236}">
                <a16:creationId xmlns:a16="http://schemas.microsoft.com/office/drawing/2014/main" id="{FB097F69-A266-8350-BF84-56F6AD45079F}"/>
              </a:ext>
            </a:extLst>
          </p:cNvPr>
          <p:cNvSpPr/>
          <p:nvPr/>
        </p:nvSpPr>
        <p:spPr>
          <a:xfrm>
            <a:off x="1739387" y="4206163"/>
            <a:ext cx="3498751" cy="212571"/>
          </a:xfrm>
          <a:prstGeom prst="roundRect">
            <a:avLst>
              <a:gd name="adj" fmla="val 15204"/>
            </a:avLst>
          </a:prstGeom>
          <a:solidFill>
            <a:schemeClr val="accent3">
              <a:lumMod val="75000"/>
              <a:alpha val="47000"/>
            </a:schemeClr>
          </a:solidFill>
          <a:ln w="12700">
            <a:solidFill>
              <a:schemeClr val="accent3">
                <a:lumMod val="75000"/>
                <a:alpha val="14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45720" tIns="0" rIns="0" bIns="0" rtlCol="0" anchor="ctr"/>
          <a:lstStyle/>
          <a:p>
            <a:pPr defTabSz="513284" fontAlgn="base">
              <a:spcBef>
                <a:spcPct val="0"/>
              </a:spcBef>
              <a:spcAft>
                <a:spcPct val="0"/>
              </a:spcAft>
              <a:defRPr/>
            </a:pPr>
            <a:endParaRPr lang="en-US" sz="600" b="1" kern="0">
              <a:solidFill>
                <a:prstClr val="white"/>
              </a:solidFill>
              <a:latin typeface="Arial"/>
            </a:endParaRPr>
          </a:p>
        </p:txBody>
      </p:sp>
      <p:sp>
        <p:nvSpPr>
          <p:cNvPr id="79" name="TextBox 6">
            <a:extLst>
              <a:ext uri="{FF2B5EF4-FFF2-40B4-BE49-F238E27FC236}">
                <a16:creationId xmlns:a16="http://schemas.microsoft.com/office/drawing/2014/main" id="{EC918912-25DC-A207-0916-7D2A411CF6BE}"/>
              </a:ext>
            </a:extLst>
          </p:cNvPr>
          <p:cNvSpPr txBox="1"/>
          <p:nvPr/>
        </p:nvSpPr>
        <p:spPr>
          <a:xfrm>
            <a:off x="1819847" y="4202717"/>
            <a:ext cx="3139191" cy="215444"/>
          </a:xfrm>
          <a:prstGeom prst="rect">
            <a:avLst/>
          </a:prstGeom>
          <a:noFill/>
        </p:spPr>
        <p:txBody>
          <a:bodyPr wrap="square" lIns="45720" tIns="45720" rIns="45720" bIns="45720" rtlCol="0" anchor="t">
            <a:spAutoFit/>
          </a:bodyPr>
          <a:lstStyle/>
          <a:p>
            <a:pPr algn="ctr" defTabSz="342788">
              <a:defRPr/>
            </a:pPr>
            <a:r>
              <a:rPr lang="en-US" sz="800" kern="0" err="1">
                <a:solidFill>
                  <a:prstClr val="white"/>
                </a:solidFill>
                <a:latin typeface="Arial Rounded MT Bold"/>
                <a:ea typeface="Arial Rounded MT Std" charset="0"/>
                <a:cs typeface="Arial Rounded MT Std" charset="0"/>
              </a:rPr>
              <a:t>EasyLogic</a:t>
            </a:r>
            <a:r>
              <a:rPr lang="en-US" sz="800" kern="0">
                <a:solidFill>
                  <a:prstClr val="white"/>
                </a:solidFill>
                <a:latin typeface="Arial Rounded MT Bold"/>
                <a:ea typeface="Arial Rounded MT Std" charset="0"/>
                <a:cs typeface="Arial Rounded MT Std" charset="0"/>
              </a:rPr>
              <a:t> PM1125 &amp; Power Tag</a:t>
            </a:r>
            <a:endParaRPr lang="en-US" sz="800" kern="0">
              <a:solidFill>
                <a:prstClr val="white"/>
              </a:solidFill>
              <a:latin typeface="Arial Rounded MT Bold" panose="020F0704030504030204" pitchFamily="34" charset="0"/>
              <a:ea typeface="Arial Rounded MT Std" charset="0"/>
              <a:cs typeface="Arial Rounded MT Std" charset="0"/>
            </a:endParaRPr>
          </a:p>
        </p:txBody>
      </p:sp>
      <p:sp>
        <p:nvSpPr>
          <p:cNvPr id="80" name="Freeform 68">
            <a:extLst>
              <a:ext uri="{FF2B5EF4-FFF2-40B4-BE49-F238E27FC236}">
                <a16:creationId xmlns:a16="http://schemas.microsoft.com/office/drawing/2014/main" id="{2CCCFCAC-21D3-DA93-2DEE-63054B7761B6}"/>
              </a:ext>
            </a:extLst>
          </p:cNvPr>
          <p:cNvSpPr/>
          <p:nvPr/>
        </p:nvSpPr>
        <p:spPr>
          <a:xfrm>
            <a:off x="3724834" y="3962443"/>
            <a:ext cx="4225378" cy="217052"/>
          </a:xfrm>
          <a:prstGeom prst="roundRect">
            <a:avLst>
              <a:gd name="adj" fmla="val 21301"/>
            </a:avLst>
          </a:prstGeom>
          <a:solidFill>
            <a:schemeClr val="accent4">
              <a:lumMod val="75000"/>
              <a:alpha val="41000"/>
            </a:schemeClr>
          </a:solidFill>
          <a:ln w="12700">
            <a:solidFill>
              <a:schemeClr val="accent4">
                <a:lumMod val="75000"/>
                <a:alpha val="36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45720" tIns="0" rIns="0" bIns="0" rtlCol="0" anchor="ctr"/>
          <a:lstStyle/>
          <a:p>
            <a:pPr defTabSz="513248" fontAlgn="base">
              <a:spcBef>
                <a:spcPct val="0"/>
              </a:spcBef>
              <a:spcAft>
                <a:spcPct val="0"/>
              </a:spcAft>
              <a:defRPr/>
            </a:pPr>
            <a:endParaRPr lang="en-US" sz="600" b="1" kern="0">
              <a:solidFill>
                <a:prstClr val="white"/>
              </a:solidFill>
              <a:latin typeface="Arial"/>
              <a:ea typeface="Arial Rounded MT Std" charset="0"/>
              <a:cs typeface="Arial Rounded MT Std" charset="0"/>
            </a:endParaRPr>
          </a:p>
        </p:txBody>
      </p:sp>
      <p:sp>
        <p:nvSpPr>
          <p:cNvPr id="81" name="Freeform 68">
            <a:extLst>
              <a:ext uri="{FF2B5EF4-FFF2-40B4-BE49-F238E27FC236}">
                <a16:creationId xmlns:a16="http://schemas.microsoft.com/office/drawing/2014/main" id="{3EAFF824-5906-57F3-1FEA-AA3B735B3EA0}"/>
              </a:ext>
            </a:extLst>
          </p:cNvPr>
          <p:cNvSpPr/>
          <p:nvPr/>
        </p:nvSpPr>
        <p:spPr>
          <a:xfrm>
            <a:off x="5838148" y="3698337"/>
            <a:ext cx="2856332" cy="222909"/>
          </a:xfrm>
          <a:prstGeom prst="roundRect">
            <a:avLst>
              <a:gd name="adj" fmla="val 24591"/>
            </a:avLst>
          </a:prstGeom>
          <a:gradFill flip="none" rotWithShape="1">
            <a:gsLst>
              <a:gs pos="0">
                <a:schemeClr val="bg2">
                  <a:lumMod val="40000"/>
                </a:schemeClr>
              </a:gs>
              <a:gs pos="38000">
                <a:schemeClr val="tx2">
                  <a:lumMod val="75000"/>
                </a:schemeClr>
              </a:gs>
              <a:gs pos="68000">
                <a:schemeClr val="tx2">
                  <a:lumMod val="75000"/>
                </a:schemeClr>
              </a:gs>
              <a:gs pos="84000">
                <a:schemeClr val="tx2">
                  <a:alpha val="48000"/>
                </a:schemeClr>
              </a:gs>
              <a:gs pos="100000">
                <a:schemeClr val="tx2">
                  <a:lumMod val="100000"/>
                  <a:alpha val="36000"/>
                </a:schemeClr>
              </a:gs>
            </a:gsLst>
            <a:lin ang="10800000" scaled="1"/>
            <a:tileRect/>
          </a:gradFill>
          <a:ln w="12700">
            <a:gradFill flip="none" rotWithShape="1">
              <a:gsLst>
                <a:gs pos="0">
                  <a:schemeClr val="tx2">
                    <a:alpha val="18000"/>
                  </a:schemeClr>
                </a:gs>
                <a:gs pos="35000">
                  <a:schemeClr val="tx2"/>
                </a:gs>
                <a:gs pos="67000">
                  <a:schemeClr val="tx2"/>
                </a:gs>
                <a:gs pos="100000">
                  <a:schemeClr val="tx2">
                    <a:alpha val="28000"/>
                  </a:schemeClr>
                </a:gs>
              </a:gsLst>
              <a:lin ang="108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45720" tIns="0" rIns="0" bIns="0" rtlCol="0" anchor="ctr"/>
          <a:lstStyle/>
          <a:p>
            <a:pPr defTabSz="513248" fontAlgn="base">
              <a:spcBef>
                <a:spcPct val="0"/>
              </a:spcBef>
              <a:spcAft>
                <a:spcPct val="0"/>
              </a:spcAft>
              <a:defRPr/>
            </a:pPr>
            <a:endParaRPr lang="en-US" sz="600" b="1" kern="0">
              <a:solidFill>
                <a:prstClr val="white"/>
              </a:solidFill>
              <a:latin typeface="Arial"/>
              <a:ea typeface="Arial Rounded MT Std" charset="0"/>
              <a:cs typeface="Arial Rounded MT Std" charset="0"/>
            </a:endParaRPr>
          </a:p>
        </p:txBody>
      </p:sp>
      <p:sp>
        <p:nvSpPr>
          <p:cNvPr id="92" name="Freeform 68">
            <a:extLst>
              <a:ext uri="{FF2B5EF4-FFF2-40B4-BE49-F238E27FC236}">
                <a16:creationId xmlns:a16="http://schemas.microsoft.com/office/drawing/2014/main" id="{D87D135D-1209-FE9F-B315-235F4EA9ABD3}"/>
              </a:ext>
            </a:extLst>
          </p:cNvPr>
          <p:cNvSpPr/>
          <p:nvPr/>
        </p:nvSpPr>
        <p:spPr>
          <a:xfrm>
            <a:off x="1738047" y="3017942"/>
            <a:ext cx="6913837" cy="146544"/>
          </a:xfrm>
          <a:prstGeom prst="roundRect">
            <a:avLst>
              <a:gd name="adj" fmla="val 24591"/>
            </a:avLst>
          </a:prstGeom>
          <a:gradFill flip="none" rotWithShape="1">
            <a:gsLst>
              <a:gs pos="0">
                <a:schemeClr val="accent1">
                  <a:lumMod val="75000"/>
                  <a:alpha val="75000"/>
                </a:schemeClr>
              </a:gs>
              <a:gs pos="46000">
                <a:schemeClr val="accent1">
                  <a:lumMod val="75000"/>
                  <a:alpha val="42000"/>
                </a:schemeClr>
              </a:gs>
              <a:gs pos="65000">
                <a:schemeClr val="accent1">
                  <a:lumMod val="75000"/>
                  <a:alpha val="62000"/>
                </a:schemeClr>
              </a:gs>
              <a:gs pos="77000">
                <a:schemeClr val="accent1">
                  <a:alpha val="78000"/>
                  <a:lumMod val="70000"/>
                </a:schemeClr>
              </a:gs>
              <a:gs pos="95000">
                <a:schemeClr val="tx2">
                  <a:lumMod val="97000"/>
                  <a:lumOff val="3000"/>
                  <a:alpha val="0"/>
                </a:schemeClr>
              </a:gs>
            </a:gsLst>
            <a:lin ang="10800000" scaled="1"/>
            <a:tileRect/>
          </a:gradFill>
          <a:ln w="12700">
            <a:gradFill flip="none" rotWithShape="1">
              <a:gsLst>
                <a:gs pos="0">
                  <a:schemeClr val="tx2">
                    <a:alpha val="30000"/>
                  </a:schemeClr>
                </a:gs>
                <a:gs pos="36000">
                  <a:schemeClr val="tx2"/>
                </a:gs>
                <a:gs pos="71000">
                  <a:schemeClr val="tx2"/>
                </a:gs>
                <a:gs pos="100000">
                  <a:schemeClr val="tx2">
                    <a:alpha val="23000"/>
                  </a:schemeClr>
                </a:gs>
              </a:gsLst>
              <a:lin ang="108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45720" tIns="0" rIns="0" bIns="0" rtlCol="0" anchor="ctr"/>
          <a:lstStyle/>
          <a:p>
            <a:pPr defTabSz="513284" fontAlgn="base">
              <a:spcBef>
                <a:spcPct val="0"/>
              </a:spcBef>
              <a:spcAft>
                <a:spcPct val="0"/>
              </a:spcAft>
              <a:defRPr/>
            </a:pPr>
            <a:endParaRPr lang="en-US" sz="600" b="1" kern="0">
              <a:solidFill>
                <a:prstClr val="white"/>
              </a:solidFill>
              <a:latin typeface="Arial"/>
              <a:ea typeface="Arial Rounded MT Std" charset="0"/>
              <a:cs typeface="Arial Rounded MT Std" charset="0"/>
            </a:endParaRPr>
          </a:p>
        </p:txBody>
      </p:sp>
      <p:sp>
        <p:nvSpPr>
          <p:cNvPr id="96" name="Rectangle 95">
            <a:extLst>
              <a:ext uri="{FF2B5EF4-FFF2-40B4-BE49-F238E27FC236}">
                <a16:creationId xmlns:a16="http://schemas.microsoft.com/office/drawing/2014/main" id="{2FE78BA0-9877-910F-4945-C1D0A378086B}"/>
              </a:ext>
            </a:extLst>
          </p:cNvPr>
          <p:cNvSpPr/>
          <p:nvPr/>
        </p:nvSpPr>
        <p:spPr>
          <a:xfrm rot="16200000">
            <a:off x="-388259" y="3611203"/>
            <a:ext cx="1595743" cy="155750"/>
          </a:xfrm>
          <a:prstGeom prst="rect">
            <a:avLst/>
          </a:prstGeom>
          <a:solidFill>
            <a:srgbClr val="00B050">
              <a:alpha val="80000"/>
            </a:srgbClr>
          </a:solidFill>
          <a:ln w="9525" cap="flat" cmpd="sng" algn="ctr">
            <a:noFill/>
            <a:prstDash val="solid"/>
          </a:ln>
          <a:effectLst/>
        </p:spPr>
        <p:txBody>
          <a:bodyPr lIns="68535" tIns="34268" rIns="68535" bIns="34268" rtlCol="0" anchor="ctr"/>
          <a:lstStyle/>
          <a:p>
            <a:pPr algn="ctr" defTabSz="256862">
              <a:defRPr/>
            </a:pPr>
            <a:r>
              <a:rPr lang="en-US" sz="900" kern="0">
                <a:solidFill>
                  <a:prstClr val="white"/>
                </a:solidFill>
                <a:latin typeface="Arial Rounded MT Bold" panose="020F0704030504030204" pitchFamily="34" charset="0"/>
                <a:ea typeface="Arial Rounded MT Std" charset="0"/>
                <a:cs typeface="Arial Rounded MT Std" charset="0"/>
              </a:rPr>
              <a:t>OFERTA</a:t>
            </a:r>
          </a:p>
        </p:txBody>
      </p:sp>
      <p:sp>
        <p:nvSpPr>
          <p:cNvPr id="98" name="TextBox 97">
            <a:extLst>
              <a:ext uri="{FF2B5EF4-FFF2-40B4-BE49-F238E27FC236}">
                <a16:creationId xmlns:a16="http://schemas.microsoft.com/office/drawing/2014/main" id="{BEF7E8F3-87F9-B5C6-8D3D-36F3781F9619}"/>
              </a:ext>
            </a:extLst>
          </p:cNvPr>
          <p:cNvSpPr txBox="1"/>
          <p:nvPr/>
        </p:nvSpPr>
        <p:spPr>
          <a:xfrm>
            <a:off x="722286" y="1231574"/>
            <a:ext cx="1427119" cy="338554"/>
          </a:xfrm>
          <a:prstGeom prst="rect">
            <a:avLst/>
          </a:prstGeom>
          <a:noFill/>
        </p:spPr>
        <p:txBody>
          <a:bodyPr wrap="square">
            <a:spAutoFit/>
          </a:bodyPr>
          <a:lstStyle/>
          <a:p>
            <a:pPr defTabSz="457124">
              <a:defRPr/>
            </a:pPr>
            <a:r>
              <a:rPr lang="en-US" sz="800">
                <a:solidFill>
                  <a:srgbClr val="3DCD58"/>
                </a:solidFill>
                <a:latin typeface="Arial Rounded MT Bold" panose="020F0704030504030204" pitchFamily="34" charset="0"/>
              </a:rPr>
              <a:t>SEGMENTO</a:t>
            </a:r>
          </a:p>
          <a:p>
            <a:pPr defTabSz="457124">
              <a:defRPr/>
            </a:pPr>
            <a:r>
              <a:rPr lang="en-US" sz="800">
                <a:solidFill>
                  <a:srgbClr val="3DCD58"/>
                </a:solidFill>
                <a:latin typeface="Arial Rounded MT Bold" panose="020F0704030504030204" pitchFamily="34" charset="0"/>
              </a:rPr>
              <a:t>DE APLICACIÓN</a:t>
            </a:r>
          </a:p>
        </p:txBody>
      </p:sp>
      <p:pic>
        <p:nvPicPr>
          <p:cNvPr id="99" name="Picture 199">
            <a:extLst>
              <a:ext uri="{FF2B5EF4-FFF2-40B4-BE49-F238E27FC236}">
                <a16:creationId xmlns:a16="http://schemas.microsoft.com/office/drawing/2014/main" id="{5F60BCED-76C5-264D-AE37-B28E4520FA28}"/>
              </a:ext>
            </a:extLst>
          </p:cNvPr>
          <p:cNvPicPr>
            <a:picLocks noChangeAspect="1"/>
          </p:cNvPicPr>
          <p:nvPr/>
        </p:nvPicPr>
        <p:blipFill>
          <a:blip r:embed="rId23" cstate="email">
            <a:extLst>
              <a:ext uri="{28A0092B-C50C-407E-A947-70E740481C1C}">
                <a14:useLocalDpi xmlns:a14="http://schemas.microsoft.com/office/drawing/2010/main" val="0"/>
              </a:ext>
            </a:extLst>
          </a:blip>
          <a:stretch>
            <a:fillRect/>
          </a:stretch>
        </p:blipFill>
        <p:spPr>
          <a:xfrm>
            <a:off x="534473" y="4566485"/>
            <a:ext cx="301546" cy="226403"/>
          </a:xfrm>
          <a:prstGeom prst="rect">
            <a:avLst/>
          </a:prstGeom>
        </p:spPr>
      </p:pic>
      <p:sp>
        <p:nvSpPr>
          <p:cNvPr id="100" name="TextBox 99">
            <a:extLst>
              <a:ext uri="{FF2B5EF4-FFF2-40B4-BE49-F238E27FC236}">
                <a16:creationId xmlns:a16="http://schemas.microsoft.com/office/drawing/2014/main" id="{184FCE2B-EF64-038C-E82D-B7E25AB2AA55}"/>
              </a:ext>
            </a:extLst>
          </p:cNvPr>
          <p:cNvSpPr txBox="1"/>
          <p:nvPr/>
        </p:nvSpPr>
        <p:spPr>
          <a:xfrm>
            <a:off x="828270" y="4560049"/>
            <a:ext cx="991064" cy="215444"/>
          </a:xfrm>
          <a:prstGeom prst="rect">
            <a:avLst/>
          </a:prstGeom>
          <a:noFill/>
        </p:spPr>
        <p:txBody>
          <a:bodyPr wrap="square">
            <a:spAutoFit/>
          </a:bodyPr>
          <a:lstStyle/>
          <a:p>
            <a:pPr defTabSz="457124">
              <a:defRPr/>
            </a:pPr>
            <a:r>
              <a:rPr lang="en-US" sz="800">
                <a:solidFill>
                  <a:srgbClr val="3DCD58"/>
                </a:solidFill>
                <a:latin typeface="Arial Rounded MT Bold" panose="020F0704030504030204" pitchFamily="34" charset="0"/>
              </a:rPr>
              <a:t>PRECIO</a:t>
            </a:r>
          </a:p>
        </p:txBody>
      </p:sp>
      <p:sp>
        <p:nvSpPr>
          <p:cNvPr id="101" name="Rectangle 100">
            <a:extLst>
              <a:ext uri="{FF2B5EF4-FFF2-40B4-BE49-F238E27FC236}">
                <a16:creationId xmlns:a16="http://schemas.microsoft.com/office/drawing/2014/main" id="{9559F61A-4FE8-5DC3-7108-0B9EA33D5E0C}"/>
              </a:ext>
            </a:extLst>
          </p:cNvPr>
          <p:cNvSpPr/>
          <p:nvPr/>
        </p:nvSpPr>
        <p:spPr>
          <a:xfrm>
            <a:off x="339584" y="4541286"/>
            <a:ext cx="8460069" cy="274957"/>
          </a:xfrm>
          <a:prstGeom prst="rect">
            <a:avLst/>
          </a:prstGeom>
          <a:noFill/>
          <a:ln>
            <a:solidFill>
              <a:schemeClr val="tx2"/>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defTabSz="457124">
              <a:defRPr/>
            </a:pPr>
            <a:endParaRPr lang="en-US" sz="800">
              <a:solidFill>
                <a:srgbClr val="3DCD58"/>
              </a:solidFill>
              <a:latin typeface="Arial Rounded MT Bold" panose="020F0704030504030204" pitchFamily="34" charset="0"/>
            </a:endParaRPr>
          </a:p>
          <a:p>
            <a:pPr defTabSz="457124">
              <a:defRPr/>
            </a:pPr>
            <a:endParaRPr lang="en-US" sz="800">
              <a:solidFill>
                <a:srgbClr val="3DCD58"/>
              </a:solidFill>
              <a:latin typeface="Arial Rounded MT Bold" panose="020F0704030504030204" pitchFamily="34" charset="0"/>
            </a:endParaRPr>
          </a:p>
        </p:txBody>
      </p:sp>
      <p:sp>
        <p:nvSpPr>
          <p:cNvPr id="102" name="Rectangle: Rounded Corners 101">
            <a:extLst>
              <a:ext uri="{FF2B5EF4-FFF2-40B4-BE49-F238E27FC236}">
                <a16:creationId xmlns:a16="http://schemas.microsoft.com/office/drawing/2014/main" id="{245A6641-139F-7435-9E02-D60D3DD71B96}"/>
              </a:ext>
            </a:extLst>
          </p:cNvPr>
          <p:cNvSpPr/>
          <p:nvPr/>
        </p:nvSpPr>
        <p:spPr>
          <a:xfrm>
            <a:off x="1829527" y="4563820"/>
            <a:ext cx="2008183" cy="223153"/>
          </a:xfrm>
          <a:prstGeom prst="roundRect">
            <a:avLst>
              <a:gd name="adj" fmla="val 17573"/>
            </a:avLst>
          </a:prstGeom>
          <a:solidFill>
            <a:srgbClr val="00B050">
              <a:alpha val="36000"/>
            </a:srgbClr>
          </a:solidFill>
          <a:ln w="9525" cap="flat" cmpd="sng" algn="ctr">
            <a:noFill/>
            <a:prstDash val="solid"/>
          </a:ln>
          <a:effectLst>
            <a:softEdge rad="12700"/>
          </a:effectLst>
        </p:spPr>
        <p:txBody>
          <a:bodyPr lIns="68535" tIns="34268" rIns="68535" bIns="34268" rtlCol="0" anchor="ctr"/>
          <a:lstStyle/>
          <a:p>
            <a:pPr algn="ctr" defTabSz="256862">
              <a:defRPr/>
            </a:pPr>
            <a:r>
              <a:rPr lang="en-US" sz="1050" b="1">
                <a:solidFill>
                  <a:prstClr val="white"/>
                </a:solidFill>
                <a:latin typeface="Arial"/>
              </a:rPr>
              <a:t>$</a:t>
            </a:r>
            <a:endParaRPr lang="en-US" sz="1050" b="1" kern="0">
              <a:solidFill>
                <a:prstClr val="white"/>
              </a:solidFill>
              <a:latin typeface="Arial Nova Light" panose="020B0304020202020204" pitchFamily="34" charset="0"/>
              <a:ea typeface="Arial Rounded MT Std" charset="0"/>
              <a:cs typeface="Arial Rounded MT Std" charset="0"/>
            </a:endParaRPr>
          </a:p>
        </p:txBody>
      </p:sp>
      <p:sp>
        <p:nvSpPr>
          <p:cNvPr id="103" name="Rectangle: Rounded Corners 102">
            <a:extLst>
              <a:ext uri="{FF2B5EF4-FFF2-40B4-BE49-F238E27FC236}">
                <a16:creationId xmlns:a16="http://schemas.microsoft.com/office/drawing/2014/main" id="{E0307D6A-2717-D7A1-E7F1-38AA68B0E893}"/>
              </a:ext>
            </a:extLst>
          </p:cNvPr>
          <p:cNvSpPr/>
          <p:nvPr/>
        </p:nvSpPr>
        <p:spPr>
          <a:xfrm>
            <a:off x="3856778" y="4563819"/>
            <a:ext cx="2380520" cy="223153"/>
          </a:xfrm>
          <a:prstGeom prst="roundRect">
            <a:avLst>
              <a:gd name="adj" fmla="val 17573"/>
            </a:avLst>
          </a:prstGeom>
          <a:solidFill>
            <a:srgbClr val="00B050">
              <a:alpha val="36000"/>
            </a:srgbClr>
          </a:solidFill>
          <a:ln w="9525" cap="flat" cmpd="sng" algn="ctr">
            <a:noFill/>
            <a:prstDash val="solid"/>
          </a:ln>
          <a:effectLst>
            <a:softEdge rad="12700"/>
          </a:effectLst>
        </p:spPr>
        <p:txBody>
          <a:bodyPr lIns="68535" tIns="34268" rIns="68535" bIns="34268" rtlCol="0" anchor="ctr"/>
          <a:lstStyle/>
          <a:p>
            <a:pPr algn="ctr" defTabSz="256862">
              <a:defRPr/>
            </a:pPr>
            <a:r>
              <a:rPr lang="en-US" sz="1050" b="1">
                <a:solidFill>
                  <a:prstClr val="white"/>
                </a:solidFill>
                <a:latin typeface="Arial"/>
              </a:rPr>
              <a:t>$$</a:t>
            </a:r>
            <a:endParaRPr lang="en-US" sz="1050" b="1" kern="0">
              <a:solidFill>
                <a:prstClr val="white"/>
              </a:solidFill>
              <a:latin typeface="Arial Nova Light" panose="020B0304020202020204" pitchFamily="34" charset="0"/>
              <a:ea typeface="Arial Rounded MT Std" charset="0"/>
              <a:cs typeface="Arial Rounded MT Std" charset="0"/>
            </a:endParaRPr>
          </a:p>
        </p:txBody>
      </p:sp>
      <p:sp>
        <p:nvSpPr>
          <p:cNvPr id="104" name="Rectangle: Rounded Corners 103">
            <a:extLst>
              <a:ext uri="{FF2B5EF4-FFF2-40B4-BE49-F238E27FC236}">
                <a16:creationId xmlns:a16="http://schemas.microsoft.com/office/drawing/2014/main" id="{BCB22E0C-56F4-A847-86F9-078A19F480AF}"/>
              </a:ext>
            </a:extLst>
          </p:cNvPr>
          <p:cNvSpPr/>
          <p:nvPr/>
        </p:nvSpPr>
        <p:spPr>
          <a:xfrm>
            <a:off x="6252750" y="4563819"/>
            <a:ext cx="2380519" cy="223153"/>
          </a:xfrm>
          <a:prstGeom prst="roundRect">
            <a:avLst>
              <a:gd name="adj" fmla="val 17573"/>
            </a:avLst>
          </a:prstGeom>
          <a:solidFill>
            <a:srgbClr val="00B050">
              <a:alpha val="36000"/>
            </a:srgbClr>
          </a:solidFill>
          <a:ln w="9525" cap="flat" cmpd="sng" algn="ctr">
            <a:noFill/>
            <a:prstDash val="solid"/>
          </a:ln>
          <a:effectLst>
            <a:softEdge rad="12700"/>
          </a:effectLst>
        </p:spPr>
        <p:txBody>
          <a:bodyPr lIns="68535" tIns="34268" rIns="68535" bIns="34268" rtlCol="0" anchor="ctr"/>
          <a:lstStyle/>
          <a:p>
            <a:pPr algn="ctr" defTabSz="256862">
              <a:defRPr/>
            </a:pPr>
            <a:r>
              <a:rPr lang="en-US" sz="1050" b="1" kern="0">
                <a:solidFill>
                  <a:prstClr val="white"/>
                </a:solidFill>
                <a:latin typeface="Arial Nova Light" panose="020B0304020202020204" pitchFamily="34" charset="0"/>
                <a:ea typeface="Arial Rounded MT Std" charset="0"/>
                <a:cs typeface="Arial Rounded MT Std" charset="0"/>
              </a:rPr>
              <a:t>$$$</a:t>
            </a:r>
          </a:p>
        </p:txBody>
      </p:sp>
      <p:pic>
        <p:nvPicPr>
          <p:cNvPr id="105" name="Picture 104">
            <a:extLst>
              <a:ext uri="{FF2B5EF4-FFF2-40B4-BE49-F238E27FC236}">
                <a16:creationId xmlns:a16="http://schemas.microsoft.com/office/drawing/2014/main" id="{8C2EB835-9F8C-2C43-29C2-CFF637FE23CC}"/>
              </a:ext>
            </a:extLst>
          </p:cNvPr>
          <p:cNvPicPr>
            <a:picLocks noChangeAspect="1"/>
          </p:cNvPicPr>
          <p:nvPr/>
        </p:nvPicPr>
        <p:blipFill>
          <a:blip r:embed="rId24" cstate="email">
            <a:extLst>
              <a:ext uri="{28A0092B-C50C-407E-A947-70E740481C1C}">
                <a14:useLocalDpi xmlns:a14="http://schemas.microsoft.com/office/drawing/2010/main" val="0"/>
              </a:ext>
            </a:extLst>
          </a:blip>
          <a:stretch>
            <a:fillRect/>
          </a:stretch>
        </p:blipFill>
        <p:spPr>
          <a:xfrm>
            <a:off x="626788" y="3542841"/>
            <a:ext cx="451913" cy="452400"/>
          </a:xfrm>
          <a:prstGeom prst="rect">
            <a:avLst/>
          </a:prstGeom>
        </p:spPr>
      </p:pic>
      <p:pic>
        <p:nvPicPr>
          <p:cNvPr id="106" name="Picture 105">
            <a:extLst>
              <a:ext uri="{FF2B5EF4-FFF2-40B4-BE49-F238E27FC236}">
                <a16:creationId xmlns:a16="http://schemas.microsoft.com/office/drawing/2014/main" id="{350908AA-8E6E-5CC0-CD36-C26C93889BD5}"/>
              </a:ext>
            </a:extLst>
          </p:cNvPr>
          <p:cNvPicPr>
            <a:picLocks noChangeAspect="1"/>
          </p:cNvPicPr>
          <p:nvPr/>
        </p:nvPicPr>
        <p:blipFill>
          <a:blip r:embed="rId25" cstate="email">
            <a:extLst>
              <a:ext uri="{28A0092B-C50C-407E-A947-70E740481C1C}">
                <a14:useLocalDpi xmlns:a14="http://schemas.microsoft.com/office/drawing/2010/main" val="0"/>
              </a:ext>
            </a:extLst>
          </a:blip>
          <a:stretch>
            <a:fillRect/>
          </a:stretch>
        </p:blipFill>
        <p:spPr>
          <a:xfrm>
            <a:off x="2295100" y="1111723"/>
            <a:ext cx="451913" cy="452400"/>
          </a:xfrm>
          <a:prstGeom prst="rect">
            <a:avLst/>
          </a:prstGeom>
        </p:spPr>
      </p:pic>
      <p:pic>
        <p:nvPicPr>
          <p:cNvPr id="107" name="Picture 106">
            <a:extLst>
              <a:ext uri="{FF2B5EF4-FFF2-40B4-BE49-F238E27FC236}">
                <a16:creationId xmlns:a16="http://schemas.microsoft.com/office/drawing/2014/main" id="{863E47A8-C051-6AEF-B069-C26F1A13ADCF}"/>
              </a:ext>
            </a:extLst>
          </p:cNvPr>
          <p:cNvPicPr>
            <a:picLocks noChangeAspect="1"/>
          </p:cNvPicPr>
          <p:nvPr/>
        </p:nvPicPr>
        <p:blipFill>
          <a:blip r:embed="rId26" cstate="email">
            <a:extLst>
              <a:ext uri="{28A0092B-C50C-407E-A947-70E740481C1C}">
                <a14:useLocalDpi xmlns:a14="http://schemas.microsoft.com/office/drawing/2010/main" val="0"/>
              </a:ext>
            </a:extLst>
          </a:blip>
          <a:stretch>
            <a:fillRect/>
          </a:stretch>
        </p:blipFill>
        <p:spPr>
          <a:xfrm>
            <a:off x="2613663" y="1132059"/>
            <a:ext cx="451913" cy="452400"/>
          </a:xfrm>
          <a:prstGeom prst="rect">
            <a:avLst/>
          </a:prstGeom>
        </p:spPr>
      </p:pic>
      <p:sp>
        <p:nvSpPr>
          <p:cNvPr id="108" name="TextBox 15">
            <a:extLst>
              <a:ext uri="{FF2B5EF4-FFF2-40B4-BE49-F238E27FC236}">
                <a16:creationId xmlns:a16="http://schemas.microsoft.com/office/drawing/2014/main" id="{B25F5EC1-B248-919A-8527-31FDC949982F}"/>
              </a:ext>
            </a:extLst>
          </p:cNvPr>
          <p:cNvSpPr txBox="1"/>
          <p:nvPr/>
        </p:nvSpPr>
        <p:spPr>
          <a:xfrm>
            <a:off x="1157704" y="1514501"/>
            <a:ext cx="2825286" cy="107722"/>
          </a:xfrm>
          <a:prstGeom prst="rect">
            <a:avLst/>
          </a:prstGeom>
          <a:noFill/>
        </p:spPr>
        <p:txBody>
          <a:bodyPr wrap="square" lIns="0" tIns="0" rIns="0" bIns="0" rtlCol="0">
            <a:spAutoFit/>
          </a:bodyPr>
          <a:lstStyle/>
          <a:p>
            <a:pPr algn="ctr" defTabSz="342788">
              <a:defRPr/>
            </a:pPr>
            <a:r>
              <a:rPr lang="es-419" sz="700" kern="0" spc="75">
                <a:solidFill>
                  <a:srgbClr val="3DCD58"/>
                </a:solidFill>
                <a:latin typeface="Arial Rounded MT Bold" panose="020F0704030504030204" pitchFamily="34" charset="0"/>
                <a:cs typeface="Arial"/>
              </a:rPr>
              <a:t>PEQUEÑOS EDICIOS &amp; RETAIL</a:t>
            </a:r>
            <a:endParaRPr lang="en-US" sz="700" kern="0" spc="75">
              <a:solidFill>
                <a:srgbClr val="3DCD58"/>
              </a:solidFill>
              <a:latin typeface="Arial Rounded MT Bold" panose="020F0704030504030204" pitchFamily="34" charset="0"/>
              <a:cs typeface="Arial"/>
            </a:endParaRPr>
          </a:p>
        </p:txBody>
      </p:sp>
      <p:pic>
        <p:nvPicPr>
          <p:cNvPr id="110" name="Picture 109" descr="Graphical user interface, application&#10;&#10;Description automatically generated">
            <a:extLst>
              <a:ext uri="{FF2B5EF4-FFF2-40B4-BE49-F238E27FC236}">
                <a16:creationId xmlns:a16="http://schemas.microsoft.com/office/drawing/2014/main" id="{13AB5B2A-FAF0-DB18-AF13-07D4421339A2}"/>
              </a:ext>
            </a:extLst>
          </p:cNvPr>
          <p:cNvPicPr>
            <a:picLocks noChangeAspect="1"/>
          </p:cNvPicPr>
          <p:nvPr/>
        </p:nvPicPr>
        <p:blipFill>
          <a:blip r:embed="rId27" cstate="email">
            <a:extLst>
              <a:ext uri="{28A0092B-C50C-407E-A947-70E740481C1C}">
                <a14:useLocalDpi xmlns:a14="http://schemas.microsoft.com/office/drawing/2010/main" val="0"/>
              </a:ext>
            </a:extLst>
          </a:blip>
          <a:stretch>
            <a:fillRect/>
          </a:stretch>
        </p:blipFill>
        <p:spPr>
          <a:xfrm>
            <a:off x="1877686" y="3621461"/>
            <a:ext cx="463728" cy="463728"/>
          </a:xfrm>
          <a:prstGeom prst="rect">
            <a:avLst/>
          </a:prstGeom>
        </p:spPr>
      </p:pic>
      <p:sp>
        <p:nvSpPr>
          <p:cNvPr id="111" name="TextBox 6">
            <a:extLst>
              <a:ext uri="{FF2B5EF4-FFF2-40B4-BE49-F238E27FC236}">
                <a16:creationId xmlns:a16="http://schemas.microsoft.com/office/drawing/2014/main" id="{68508ACA-BB31-9C52-B6E7-DA69C476E261}"/>
              </a:ext>
            </a:extLst>
          </p:cNvPr>
          <p:cNvSpPr txBox="1"/>
          <p:nvPr/>
        </p:nvSpPr>
        <p:spPr>
          <a:xfrm>
            <a:off x="3949401" y="3944057"/>
            <a:ext cx="3599363" cy="215444"/>
          </a:xfrm>
          <a:prstGeom prst="rect">
            <a:avLst/>
          </a:prstGeom>
          <a:noFill/>
        </p:spPr>
        <p:txBody>
          <a:bodyPr wrap="square" lIns="45720" tIns="45720" rIns="45720" bIns="45720" rtlCol="0" anchor="t">
            <a:spAutoFit/>
          </a:bodyPr>
          <a:lstStyle/>
          <a:p>
            <a:pPr algn="ctr" defTabSz="342788">
              <a:defRPr/>
            </a:pPr>
            <a:r>
              <a:rPr lang="en-US" sz="800" kern="0" err="1">
                <a:solidFill>
                  <a:prstClr val="white"/>
                </a:solidFill>
                <a:latin typeface="Arial Rounded MT Bold"/>
                <a:ea typeface="Arial Rounded MT Std" charset="0"/>
                <a:cs typeface="Arial Rounded MT Std" charset="0"/>
              </a:rPr>
              <a:t>EasyLogic</a:t>
            </a:r>
            <a:r>
              <a:rPr lang="en-US" sz="800" kern="0">
                <a:solidFill>
                  <a:prstClr val="white"/>
                </a:solidFill>
                <a:latin typeface="Arial Rounded MT Bold"/>
                <a:ea typeface="Arial Rounded MT Std" charset="0"/>
                <a:cs typeface="Arial Rounded MT Std" charset="0"/>
              </a:rPr>
              <a:t> PM2000 &amp; </a:t>
            </a:r>
            <a:r>
              <a:rPr lang="en-US" sz="800" kern="0" err="1">
                <a:solidFill>
                  <a:prstClr val="white"/>
                </a:solidFill>
                <a:latin typeface="Arial Rounded MT Bold"/>
                <a:ea typeface="Arial Rounded MT Std" charset="0"/>
                <a:cs typeface="Arial Rounded MT Std" charset="0"/>
              </a:rPr>
              <a:t>PowerLogic</a:t>
            </a:r>
            <a:r>
              <a:rPr lang="en-US" sz="800" kern="0">
                <a:solidFill>
                  <a:prstClr val="white"/>
                </a:solidFill>
                <a:latin typeface="Arial Rounded MT Bold"/>
                <a:ea typeface="Arial Rounded MT Std" charset="0"/>
                <a:cs typeface="Arial Rounded MT Std" charset="0"/>
              </a:rPr>
              <a:t> PM5000</a:t>
            </a:r>
            <a:endParaRPr lang="en-US" sz="800" kern="0">
              <a:solidFill>
                <a:prstClr val="white"/>
              </a:solidFill>
              <a:latin typeface="Arial Rounded MT Bold" panose="020F0704030504030204" pitchFamily="34" charset="0"/>
              <a:ea typeface="Arial Rounded MT Std" charset="0"/>
              <a:cs typeface="Arial Rounded MT Std" charset="0"/>
            </a:endParaRPr>
          </a:p>
        </p:txBody>
      </p:sp>
      <p:sp>
        <p:nvSpPr>
          <p:cNvPr id="112" name="TextBox 6">
            <a:extLst>
              <a:ext uri="{FF2B5EF4-FFF2-40B4-BE49-F238E27FC236}">
                <a16:creationId xmlns:a16="http://schemas.microsoft.com/office/drawing/2014/main" id="{A85172ED-F736-C16C-97DD-8B23AB825A2E}"/>
              </a:ext>
            </a:extLst>
          </p:cNvPr>
          <p:cNvSpPr txBox="1"/>
          <p:nvPr/>
        </p:nvSpPr>
        <p:spPr>
          <a:xfrm>
            <a:off x="3785350" y="2981247"/>
            <a:ext cx="2905576" cy="200055"/>
          </a:xfrm>
          <a:prstGeom prst="rect">
            <a:avLst/>
          </a:prstGeom>
          <a:noFill/>
        </p:spPr>
        <p:txBody>
          <a:bodyPr wrap="square" lIns="45720" tIns="45720" rIns="45720" bIns="45720" rtlCol="0" anchor="t">
            <a:spAutoFit/>
          </a:bodyPr>
          <a:lstStyle/>
          <a:p>
            <a:pPr algn="ctr" defTabSz="342788">
              <a:defRPr/>
            </a:pPr>
            <a:r>
              <a:rPr lang="en-US" sz="700" kern="0">
                <a:solidFill>
                  <a:prstClr val="white"/>
                </a:solidFill>
                <a:latin typeface="Arial Rounded MT Bold"/>
                <a:ea typeface="Arial Rounded MT Std" charset="0"/>
                <a:cs typeface="Arial Rounded MT Std" charset="0"/>
              </a:rPr>
              <a:t>Panel Server – Gateway &amp; </a:t>
            </a:r>
            <a:r>
              <a:rPr lang="en-US" sz="700" kern="0" err="1">
                <a:solidFill>
                  <a:prstClr val="white"/>
                </a:solidFill>
                <a:latin typeface="Arial Rounded MT Bold"/>
                <a:ea typeface="Arial Rounded MT Std" charset="0"/>
                <a:cs typeface="Arial Rounded MT Std" charset="0"/>
              </a:rPr>
              <a:t>Concentrador</a:t>
            </a:r>
            <a:r>
              <a:rPr lang="en-US" sz="700" kern="0">
                <a:solidFill>
                  <a:prstClr val="white"/>
                </a:solidFill>
                <a:latin typeface="Arial Rounded MT Bold"/>
                <a:ea typeface="Arial Rounded MT Std" charset="0"/>
                <a:cs typeface="Arial Rounded MT Std" charset="0"/>
              </a:rPr>
              <a:t> de </a:t>
            </a:r>
            <a:r>
              <a:rPr lang="en-US" sz="700" kern="0" err="1">
                <a:solidFill>
                  <a:prstClr val="white"/>
                </a:solidFill>
                <a:latin typeface="Arial Rounded MT Bold"/>
                <a:ea typeface="Arial Rounded MT Std" charset="0"/>
                <a:cs typeface="Arial Rounded MT Std" charset="0"/>
              </a:rPr>
              <a:t>Datos</a:t>
            </a:r>
            <a:endParaRPr lang="en-US" sz="700" kern="0">
              <a:solidFill>
                <a:prstClr val="white"/>
              </a:solidFill>
              <a:latin typeface="Arial Rounded MT Bold" panose="020F0704030504030204" pitchFamily="34" charset="0"/>
              <a:ea typeface="Arial Rounded MT Std" charset="0"/>
              <a:cs typeface="Arial Rounded MT Std" charset="0"/>
            </a:endParaRPr>
          </a:p>
        </p:txBody>
      </p:sp>
      <p:sp>
        <p:nvSpPr>
          <p:cNvPr id="114" name="TextBox 113">
            <a:extLst>
              <a:ext uri="{FF2B5EF4-FFF2-40B4-BE49-F238E27FC236}">
                <a16:creationId xmlns:a16="http://schemas.microsoft.com/office/drawing/2014/main" id="{A48534C3-40C9-5402-09B4-D8FF25BF4551}"/>
              </a:ext>
            </a:extLst>
          </p:cNvPr>
          <p:cNvSpPr txBox="1"/>
          <p:nvPr/>
        </p:nvSpPr>
        <p:spPr>
          <a:xfrm>
            <a:off x="6656929" y="3692712"/>
            <a:ext cx="1536472" cy="215444"/>
          </a:xfrm>
          <a:prstGeom prst="rect">
            <a:avLst/>
          </a:prstGeom>
          <a:noFill/>
        </p:spPr>
        <p:txBody>
          <a:bodyPr wrap="square">
            <a:spAutoFit/>
          </a:bodyPr>
          <a:lstStyle/>
          <a:p>
            <a:r>
              <a:rPr lang="en-US" sz="800" kern="0" err="1">
                <a:solidFill>
                  <a:prstClr val="white"/>
                </a:solidFill>
                <a:latin typeface="Arial Rounded MT Bold"/>
                <a:ea typeface="Arial Rounded MT Std" charset="0"/>
                <a:cs typeface="Arial Rounded MT Std" charset="0"/>
              </a:rPr>
              <a:t>PowerLogic</a:t>
            </a:r>
            <a:r>
              <a:rPr lang="en-US" sz="800" kern="0">
                <a:solidFill>
                  <a:prstClr val="white"/>
                </a:solidFill>
                <a:latin typeface="Arial Rounded MT Bold"/>
                <a:ea typeface="Arial Rounded MT Std" charset="0"/>
                <a:cs typeface="Arial Rounded MT Std" charset="0"/>
              </a:rPr>
              <a:t> PM8000</a:t>
            </a:r>
            <a:endParaRPr lang="en-US" sz="800"/>
          </a:p>
        </p:txBody>
      </p:sp>
      <p:pic>
        <p:nvPicPr>
          <p:cNvPr id="115" name="Picture 114" descr="A picture containing engineering drawing&#10;&#10;Description automatically generated">
            <a:extLst>
              <a:ext uri="{FF2B5EF4-FFF2-40B4-BE49-F238E27FC236}">
                <a16:creationId xmlns:a16="http://schemas.microsoft.com/office/drawing/2014/main" id="{8F40B5BC-4911-3B3D-7833-4FA195C89D22}"/>
              </a:ext>
            </a:extLst>
          </p:cNvPr>
          <p:cNvPicPr>
            <a:picLocks noChangeAspect="1"/>
          </p:cNvPicPr>
          <p:nvPr/>
        </p:nvPicPr>
        <p:blipFill>
          <a:blip r:embed="rId28"/>
          <a:stretch>
            <a:fillRect/>
          </a:stretch>
        </p:blipFill>
        <p:spPr>
          <a:xfrm>
            <a:off x="1231470" y="2883568"/>
            <a:ext cx="361992" cy="393509"/>
          </a:xfrm>
          <a:prstGeom prst="rect">
            <a:avLst/>
          </a:prstGeom>
        </p:spPr>
      </p:pic>
      <p:pic>
        <p:nvPicPr>
          <p:cNvPr id="117" name="Picture 116" descr="A picture containing text, monitor&#10;&#10;Description automatically generated">
            <a:extLst>
              <a:ext uri="{FF2B5EF4-FFF2-40B4-BE49-F238E27FC236}">
                <a16:creationId xmlns:a16="http://schemas.microsoft.com/office/drawing/2014/main" id="{023846E0-7081-D10F-E7A6-1AA3D8CCF7D0}"/>
              </a:ext>
            </a:extLst>
          </p:cNvPr>
          <p:cNvPicPr>
            <a:picLocks noChangeAspect="1"/>
          </p:cNvPicPr>
          <p:nvPr/>
        </p:nvPicPr>
        <p:blipFill>
          <a:blip r:embed="rId29" cstate="email">
            <a:extLst>
              <a:ext uri="{28A0092B-C50C-407E-A947-70E740481C1C}">
                <a14:useLocalDpi xmlns:a14="http://schemas.microsoft.com/office/drawing/2010/main" val="0"/>
              </a:ext>
            </a:extLst>
          </a:blip>
          <a:stretch>
            <a:fillRect/>
          </a:stretch>
        </p:blipFill>
        <p:spPr>
          <a:xfrm>
            <a:off x="4189319" y="3397613"/>
            <a:ext cx="546005" cy="546005"/>
          </a:xfrm>
          <a:prstGeom prst="rect">
            <a:avLst/>
          </a:prstGeom>
        </p:spPr>
      </p:pic>
      <p:pic>
        <p:nvPicPr>
          <p:cNvPr id="119" name="Picture 118" descr="A picture containing text, monitor&#10;&#10;Description automatically generated">
            <a:extLst>
              <a:ext uri="{FF2B5EF4-FFF2-40B4-BE49-F238E27FC236}">
                <a16:creationId xmlns:a16="http://schemas.microsoft.com/office/drawing/2014/main" id="{93B8F706-CDB8-B3A9-6235-457F820E0598}"/>
              </a:ext>
            </a:extLst>
          </p:cNvPr>
          <p:cNvPicPr>
            <a:picLocks noChangeAspect="1"/>
          </p:cNvPicPr>
          <p:nvPr/>
        </p:nvPicPr>
        <p:blipFill>
          <a:blip r:embed="rId30" cstate="email">
            <a:extLst>
              <a:ext uri="{28A0092B-C50C-407E-A947-70E740481C1C}">
                <a14:useLocalDpi xmlns:a14="http://schemas.microsoft.com/office/drawing/2010/main" val="0"/>
              </a:ext>
            </a:extLst>
          </a:blip>
          <a:stretch>
            <a:fillRect/>
          </a:stretch>
        </p:blipFill>
        <p:spPr>
          <a:xfrm>
            <a:off x="4883371" y="3391775"/>
            <a:ext cx="505570" cy="505570"/>
          </a:xfrm>
          <a:prstGeom prst="rect">
            <a:avLst/>
          </a:prstGeom>
        </p:spPr>
      </p:pic>
      <p:sp>
        <p:nvSpPr>
          <p:cNvPr id="120" name="Rectangle 119">
            <a:extLst>
              <a:ext uri="{FF2B5EF4-FFF2-40B4-BE49-F238E27FC236}">
                <a16:creationId xmlns:a16="http://schemas.microsoft.com/office/drawing/2014/main" id="{21E1998F-3CAE-0D51-1056-E56AF7D50752}"/>
              </a:ext>
            </a:extLst>
          </p:cNvPr>
          <p:cNvSpPr/>
          <p:nvPr/>
        </p:nvSpPr>
        <p:spPr>
          <a:xfrm>
            <a:off x="2050716" y="2485231"/>
            <a:ext cx="5899496" cy="2085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defTabSz="457172">
              <a:defRPr/>
            </a:pPr>
            <a:r>
              <a:rPr lang="es-419" sz="800" b="1">
                <a:solidFill>
                  <a:prstClr val="white"/>
                </a:solidFill>
                <a:latin typeface="Arial"/>
              </a:rPr>
              <a:t>D</a:t>
            </a:r>
            <a:r>
              <a:rPr lang="en-US" sz="800" b="1" err="1">
                <a:solidFill>
                  <a:prstClr val="white"/>
                </a:solidFill>
                <a:latin typeface="Arial"/>
              </a:rPr>
              <a:t>iffuso</a:t>
            </a:r>
            <a:r>
              <a:rPr lang="en-US" sz="800" b="1">
                <a:solidFill>
                  <a:prstClr val="white"/>
                </a:solidFill>
                <a:latin typeface="Arial"/>
              </a:rPr>
              <a:t>, </a:t>
            </a:r>
            <a:r>
              <a:rPr lang="en-US" sz="800" b="1" err="1">
                <a:solidFill>
                  <a:prstClr val="white"/>
                </a:solidFill>
                <a:latin typeface="Arial"/>
              </a:rPr>
              <a:t>Subdistribución</a:t>
            </a:r>
            <a:r>
              <a:rPr lang="en-US" sz="800" b="1">
                <a:solidFill>
                  <a:prstClr val="white"/>
                </a:solidFill>
                <a:latin typeface="Arial"/>
              </a:rPr>
              <a:t>, </a:t>
            </a:r>
            <a:r>
              <a:rPr lang="en-US" sz="800" b="1" err="1">
                <a:solidFill>
                  <a:prstClr val="white"/>
                </a:solidFill>
                <a:latin typeface="Arial"/>
              </a:rPr>
              <a:t>trableristas</a:t>
            </a:r>
            <a:r>
              <a:rPr lang="en-US" sz="800" b="1">
                <a:solidFill>
                  <a:prstClr val="white"/>
                </a:solidFill>
                <a:latin typeface="Arial"/>
              </a:rPr>
              <a:t>, partner </a:t>
            </a:r>
            <a:r>
              <a:rPr lang="en-US" sz="800" b="1" err="1">
                <a:solidFill>
                  <a:prstClr val="white"/>
                </a:solidFill>
                <a:latin typeface="Arial"/>
              </a:rPr>
              <a:t>aliados</a:t>
            </a:r>
            <a:r>
              <a:rPr lang="en-US" sz="800" b="1">
                <a:solidFill>
                  <a:prstClr val="white"/>
                </a:solidFill>
                <a:latin typeface="Arial"/>
              </a:rPr>
              <a:t>, </a:t>
            </a:r>
            <a:r>
              <a:rPr lang="en-US" sz="800" b="1" err="1">
                <a:solidFill>
                  <a:prstClr val="white"/>
                </a:solidFill>
                <a:latin typeface="Arial"/>
              </a:rPr>
              <a:t>usuario</a:t>
            </a:r>
            <a:r>
              <a:rPr lang="en-US" sz="800" b="1">
                <a:solidFill>
                  <a:prstClr val="white"/>
                </a:solidFill>
                <a:latin typeface="Arial"/>
              </a:rPr>
              <a:t> final, </a:t>
            </a:r>
            <a:r>
              <a:rPr lang="en-US" sz="800" b="1" err="1">
                <a:solidFill>
                  <a:prstClr val="white"/>
                </a:solidFill>
                <a:latin typeface="Arial"/>
              </a:rPr>
              <a:t>etc</a:t>
            </a:r>
            <a:r>
              <a:rPr lang="en-US" sz="800" b="1">
                <a:solidFill>
                  <a:prstClr val="white"/>
                </a:solidFill>
                <a:latin typeface="Arial"/>
              </a:rPr>
              <a:t> </a:t>
            </a:r>
          </a:p>
        </p:txBody>
      </p:sp>
      <p:pic>
        <p:nvPicPr>
          <p:cNvPr id="125" name="Image 20">
            <a:extLst>
              <a:ext uri="{FF2B5EF4-FFF2-40B4-BE49-F238E27FC236}">
                <a16:creationId xmlns:a16="http://schemas.microsoft.com/office/drawing/2014/main" id="{B00B6BE2-9643-33F3-6817-C5C653A1B5F5}"/>
              </a:ext>
            </a:extLst>
          </p:cNvPr>
          <p:cNvPicPr>
            <a:picLocks noChangeAspect="1"/>
          </p:cNvPicPr>
          <p:nvPr/>
        </p:nvPicPr>
        <p:blipFill>
          <a:blip r:embed="rId31"/>
          <a:stretch>
            <a:fillRect/>
          </a:stretch>
        </p:blipFill>
        <p:spPr>
          <a:xfrm>
            <a:off x="2528010" y="3564491"/>
            <a:ext cx="295453" cy="206808"/>
          </a:xfrm>
          <a:prstGeom prst="rect">
            <a:avLst/>
          </a:prstGeom>
        </p:spPr>
      </p:pic>
      <p:pic>
        <p:nvPicPr>
          <p:cNvPr id="126" name="Image 20">
            <a:extLst>
              <a:ext uri="{FF2B5EF4-FFF2-40B4-BE49-F238E27FC236}">
                <a16:creationId xmlns:a16="http://schemas.microsoft.com/office/drawing/2014/main" id="{26E97AF8-183B-D159-757C-6B4DBA632C53}"/>
              </a:ext>
            </a:extLst>
          </p:cNvPr>
          <p:cNvPicPr>
            <a:picLocks noChangeAspect="1"/>
          </p:cNvPicPr>
          <p:nvPr/>
        </p:nvPicPr>
        <p:blipFill>
          <a:blip r:embed="rId32"/>
          <a:stretch>
            <a:fillRect/>
          </a:stretch>
        </p:blipFill>
        <p:spPr>
          <a:xfrm>
            <a:off x="2978014" y="3521660"/>
            <a:ext cx="463728" cy="388755"/>
          </a:xfrm>
          <a:prstGeom prst="rect">
            <a:avLst/>
          </a:prstGeom>
        </p:spPr>
      </p:pic>
      <p:pic>
        <p:nvPicPr>
          <p:cNvPr id="127" name="Image 23">
            <a:extLst>
              <a:ext uri="{FF2B5EF4-FFF2-40B4-BE49-F238E27FC236}">
                <a16:creationId xmlns:a16="http://schemas.microsoft.com/office/drawing/2014/main" id="{781F193E-A863-596D-D237-0860DAEAA106}"/>
              </a:ext>
            </a:extLst>
          </p:cNvPr>
          <p:cNvPicPr>
            <a:picLocks noChangeAspect="1"/>
          </p:cNvPicPr>
          <p:nvPr/>
        </p:nvPicPr>
        <p:blipFill rotWithShape="1">
          <a:blip r:embed="rId33"/>
          <a:srcRect t="17630" b="17402"/>
          <a:stretch/>
        </p:blipFill>
        <p:spPr>
          <a:xfrm>
            <a:off x="2467766" y="3840764"/>
            <a:ext cx="425281" cy="276295"/>
          </a:xfrm>
          <a:prstGeom prst="rect">
            <a:avLst/>
          </a:prstGeom>
        </p:spPr>
      </p:pic>
      <p:pic>
        <p:nvPicPr>
          <p:cNvPr id="130" name="Picture 129" descr="A grey electronic device with a screen&#10;&#10;Description automatically generated with low confidence">
            <a:extLst>
              <a:ext uri="{FF2B5EF4-FFF2-40B4-BE49-F238E27FC236}">
                <a16:creationId xmlns:a16="http://schemas.microsoft.com/office/drawing/2014/main" id="{8FB66DE2-05B7-6175-1A7E-9BEA2D35FE6B}"/>
              </a:ext>
            </a:extLst>
          </p:cNvPr>
          <p:cNvPicPr>
            <a:picLocks noChangeAspect="1"/>
          </p:cNvPicPr>
          <p:nvPr/>
        </p:nvPicPr>
        <p:blipFill>
          <a:blip r:embed="rId34" cstate="email">
            <a:extLst>
              <a:ext uri="{28A0092B-C50C-407E-A947-70E740481C1C}">
                <a14:useLocalDpi xmlns:a14="http://schemas.microsoft.com/office/drawing/2010/main" val="0"/>
              </a:ext>
            </a:extLst>
          </a:blip>
          <a:stretch>
            <a:fillRect/>
          </a:stretch>
        </p:blipFill>
        <p:spPr>
          <a:xfrm>
            <a:off x="6973074" y="3185240"/>
            <a:ext cx="483022" cy="483022"/>
          </a:xfrm>
          <a:prstGeom prst="rect">
            <a:avLst/>
          </a:prstGeom>
        </p:spPr>
      </p:pic>
    </p:spTree>
    <p:extLst>
      <p:ext uri="{BB962C8B-B14F-4D97-AF65-F5344CB8AC3E}">
        <p14:creationId xmlns:p14="http://schemas.microsoft.com/office/powerpoint/2010/main" val="98783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5">
            <a:extLst>
              <a:ext uri="{FF2B5EF4-FFF2-40B4-BE49-F238E27FC236}">
                <a16:creationId xmlns:a16="http://schemas.microsoft.com/office/drawing/2014/main" id="{074DDD76-B545-48D9-A4E4-7CC4A8737D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0" cy="5143500"/>
          </a:xfrm>
          <a:prstGeom prst="rect">
            <a:avLst/>
          </a:prstGeom>
          <a:noFill/>
        </p:spPr>
      </p:pic>
      <p:sp>
        <p:nvSpPr>
          <p:cNvPr id="16" name="Rectangle 15">
            <a:extLst>
              <a:ext uri="{FF2B5EF4-FFF2-40B4-BE49-F238E27FC236}">
                <a16:creationId xmlns:a16="http://schemas.microsoft.com/office/drawing/2014/main" id="{7CB07B00-B768-446A-B954-F99A5E8AAF0B}"/>
              </a:ext>
            </a:extLst>
          </p:cNvPr>
          <p:cNvSpPr/>
          <p:nvPr/>
        </p:nvSpPr>
        <p:spPr>
          <a:xfrm>
            <a:off x="2" y="-3820"/>
            <a:ext cx="9146084" cy="5147320"/>
          </a:xfrm>
          <a:prstGeom prst="rect">
            <a:avLst/>
          </a:prstGeom>
          <a:solidFill>
            <a:schemeClr val="tx1">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5759"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Espace réservé du numéro de diapositive 3">
            <a:extLst>
              <a:ext uri="{FF2B5EF4-FFF2-40B4-BE49-F238E27FC236}">
                <a16:creationId xmlns:a16="http://schemas.microsoft.com/office/drawing/2014/main" id="{C900C4AD-3698-44DE-B0CF-9130DC413166}"/>
              </a:ext>
            </a:extLst>
          </p:cNvPr>
          <p:cNvSpPr>
            <a:spLocks noGrp="1"/>
          </p:cNvSpPr>
          <p:nvPr>
            <p:ph type="sldNum" sz="quarter" idx="4"/>
          </p:nvPr>
        </p:nvSpPr>
        <p:spPr/>
        <p:txBody>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184" rtl="0" eaLnBrk="1" fontAlgn="auto" latinLnBrk="0" hangingPunct="1">
                <a:lnSpc>
                  <a:spcPct val="100000"/>
                </a:lnSpc>
                <a:spcBef>
                  <a:spcPts val="0"/>
                </a:spcBef>
                <a:spcAft>
                  <a:spcPts val="0"/>
                </a:spcAft>
                <a:buClrTx/>
                <a:buSzTx/>
                <a:buFontTx/>
                <a:buNone/>
                <a:tabLst/>
                <a:defRPr/>
              </a:pPr>
              <a:t>3</a:t>
            </a:fld>
            <a:endParaRPr kumimoji="0" lang="en-US" sz="600" b="0" i="0" u="none" strike="noStrike" kern="1200" cap="none" spc="0" normalizeH="0" baseline="0" noProof="0" dirty="0">
              <a:ln>
                <a:noFill/>
              </a:ln>
              <a:solidFill>
                <a:srgbClr val="3DCD58"/>
              </a:solidFill>
              <a:effectLst/>
              <a:uLnTx/>
              <a:uFillTx/>
              <a:latin typeface="Arial"/>
              <a:ea typeface="+mn-ea"/>
              <a:cs typeface="Arial"/>
            </a:endParaRPr>
          </a:p>
        </p:txBody>
      </p:sp>
      <p:sp>
        <p:nvSpPr>
          <p:cNvPr id="5" name="Espace réservé du pied de page 4">
            <a:extLst>
              <a:ext uri="{FF2B5EF4-FFF2-40B4-BE49-F238E27FC236}">
                <a16:creationId xmlns:a16="http://schemas.microsoft.com/office/drawing/2014/main" id="{65931702-F107-4D42-B1DD-6F532ED9421B}"/>
              </a:ext>
            </a:extLst>
          </p:cNvPr>
          <p:cNvSpPr>
            <a:spLocks noGrp="1"/>
          </p:cNvSpPr>
          <p:nvPr>
            <p:ph type="ftr" sz="quarter" idx="3"/>
          </p:nvPr>
        </p:nvSpPr>
        <p:spPr/>
        <p:txBody>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626469"/>
                </a:solidFill>
                <a:effectLst/>
                <a:uLnTx/>
                <a:uFillTx/>
                <a:latin typeface="Arial"/>
                <a:ea typeface="+mn-ea"/>
                <a:cs typeface="Arial"/>
              </a:rPr>
              <a:t>Confidential Property of Schneider Electric |</a:t>
            </a:r>
            <a:endParaRPr kumimoji="0" lang="en-US" sz="600" b="0" i="0" u="none" strike="noStrike" kern="1200" cap="none" spc="0" normalizeH="0" baseline="0" noProof="0" dirty="0">
              <a:ln>
                <a:noFill/>
              </a:ln>
              <a:solidFill>
                <a:srgbClr val="626469"/>
              </a:solidFill>
              <a:effectLst/>
              <a:uLnTx/>
              <a:uFillTx/>
              <a:latin typeface="Arial"/>
              <a:ea typeface="+mn-ea"/>
              <a:cs typeface="Arial"/>
            </a:endParaRPr>
          </a:p>
        </p:txBody>
      </p:sp>
      <p:pic>
        <p:nvPicPr>
          <p:cNvPr id="19" name="Picture 4" descr="schneider_LIO_Life-Green_RGB.png">
            <a:extLst>
              <a:ext uri="{FF2B5EF4-FFF2-40B4-BE49-F238E27FC236}">
                <a16:creationId xmlns:a16="http://schemas.microsoft.com/office/drawing/2014/main" id="{2CBD26EA-7D27-47CD-82D0-A0C74488D279}"/>
              </a:ext>
            </a:extLst>
          </p:cNvPr>
          <p:cNvPicPr>
            <a:picLocks noChangeAspect="1"/>
          </p:cNvPicPr>
          <p:nvPr/>
        </p:nvPicPr>
        <p:blipFill>
          <a:blip r:embed="rId4" cstate="print">
            <a:biLevel thresh="25000"/>
          </a:blip>
          <a:stretch>
            <a:fillRect/>
          </a:stretch>
        </p:blipFill>
        <p:spPr>
          <a:xfrm>
            <a:off x="6788738" y="4494997"/>
            <a:ext cx="2041798" cy="562953"/>
          </a:xfrm>
          <a:prstGeom prst="rect">
            <a:avLst/>
          </a:prstGeom>
        </p:spPr>
      </p:pic>
      <p:sp>
        <p:nvSpPr>
          <p:cNvPr id="30" name="Rectangle à coins arrondis 9">
            <a:extLst>
              <a:ext uri="{FF2B5EF4-FFF2-40B4-BE49-F238E27FC236}">
                <a16:creationId xmlns:a16="http://schemas.microsoft.com/office/drawing/2014/main" id="{7A1EB24B-482C-4A5C-AED5-C34945CF4E46}"/>
              </a:ext>
            </a:extLst>
          </p:cNvPr>
          <p:cNvSpPr>
            <a:spLocks noChangeArrowheads="1"/>
          </p:cNvSpPr>
          <p:nvPr/>
        </p:nvSpPr>
        <p:spPr bwMode="auto">
          <a:xfrm>
            <a:off x="5975329" y="1444452"/>
            <a:ext cx="3002416" cy="2964995"/>
          </a:xfrm>
          <a:prstGeom prst="roundRect">
            <a:avLst>
              <a:gd name="adj" fmla="val 3889"/>
            </a:avLst>
          </a:prstGeom>
          <a:solidFill>
            <a:srgbClr val="9FA0A4"/>
          </a:solidFill>
          <a:ln w="12700">
            <a:noFill/>
            <a:round/>
            <a:headEnd type="none" w="sm" len="sm"/>
            <a:tailEnd type="none" w="sm" len="sm"/>
          </a:ln>
        </p:spPr>
        <p:txBody>
          <a:bodyPr/>
          <a:lstStyle/>
          <a:p>
            <a:pPr marL="0" marR="0" lvl="0" indent="0" algn="l" defTabSz="457143"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FFFFFF"/>
                </a:solidFill>
                <a:effectLst/>
                <a:uLnTx/>
                <a:uFillTx/>
                <a:latin typeface="Arial"/>
                <a:ea typeface="+mn-ea"/>
                <a:cs typeface="+mn-cs"/>
              </a:rPr>
              <a:t>Necesidades</a:t>
            </a:r>
            <a:r>
              <a:rPr kumimoji="0" lang="en-GB" sz="1600" b="1" i="0" u="none" strike="noStrike" kern="1200" cap="none" spc="0" normalizeH="0" baseline="0" noProof="0" dirty="0">
                <a:ln>
                  <a:noFill/>
                </a:ln>
                <a:solidFill>
                  <a:srgbClr val="FFFFFF"/>
                </a:solidFill>
                <a:effectLst/>
                <a:uLnTx/>
                <a:uFillTx/>
                <a:latin typeface="Arial"/>
                <a:ea typeface="+mn-ea"/>
                <a:cs typeface="+mn-cs"/>
              </a:rPr>
              <a:t> del </a:t>
            </a:r>
            <a:r>
              <a:rPr kumimoji="0" lang="en-GB" sz="1600" b="1" i="0" u="none" strike="noStrike" kern="1200" cap="none" spc="0" normalizeH="0" baseline="0" noProof="0" dirty="0" err="1">
                <a:ln>
                  <a:noFill/>
                </a:ln>
                <a:solidFill>
                  <a:srgbClr val="FFFFFF"/>
                </a:solidFill>
                <a:effectLst/>
                <a:uLnTx/>
                <a:uFillTx/>
                <a:latin typeface="Arial"/>
                <a:ea typeface="+mn-ea"/>
                <a:cs typeface="+mn-cs"/>
              </a:rPr>
              <a:t>cliente</a:t>
            </a:r>
            <a:endParaRPr kumimoji="0" lang="en-GB" sz="1600" b="1" i="0" u="none" strike="noStrike" kern="1200" cap="none" spc="0" normalizeH="0" baseline="0" noProof="0" dirty="0">
              <a:ln>
                <a:noFill/>
              </a:ln>
              <a:solidFill>
                <a:srgbClr val="FFFFFF"/>
              </a:solidFill>
              <a:effectLst/>
              <a:uLnTx/>
              <a:uFillTx/>
              <a:latin typeface="Arial"/>
              <a:ea typeface="+mn-ea"/>
              <a:cs typeface="+mn-cs"/>
            </a:endParaRPr>
          </a:p>
        </p:txBody>
      </p:sp>
      <p:pic>
        <p:nvPicPr>
          <p:cNvPr id="32" name="Picture 2" descr="C:\Users\SESA5945\Pictures\SE Icon &amp; Symbol\Panelbuilders.emf">
            <a:extLst>
              <a:ext uri="{FF2B5EF4-FFF2-40B4-BE49-F238E27FC236}">
                <a16:creationId xmlns:a16="http://schemas.microsoft.com/office/drawing/2014/main" id="{8A8767CC-0E9D-4B09-A7A9-39DCF63B0249}"/>
              </a:ext>
            </a:extLst>
          </p:cNvPr>
          <p:cNvPicPr>
            <a:picLocks noChangeAspect="1" noChangeArrowheads="1"/>
          </p:cNvPicPr>
          <p:nvPr/>
        </p:nvPicPr>
        <p:blipFill>
          <a:blip r:embed="rId5" cstate="email">
            <a:duotone>
              <a:schemeClr val="accent2">
                <a:shade val="45000"/>
                <a:satMod val="135000"/>
              </a:schemeClr>
              <a:prstClr val="white"/>
            </a:duotone>
            <a:lum bright="40000"/>
            <a:extLst>
              <a:ext uri="{28A0092B-C50C-407E-A947-70E740481C1C}">
                <a14:useLocalDpi xmlns:a14="http://schemas.microsoft.com/office/drawing/2010/main" val="0"/>
              </a:ext>
            </a:extLst>
          </a:blip>
          <a:srcRect/>
          <a:stretch>
            <a:fillRect/>
          </a:stretch>
        </p:blipFill>
        <p:spPr bwMode="auto">
          <a:xfrm>
            <a:off x="705336" y="2032234"/>
            <a:ext cx="1905628" cy="2338749"/>
          </a:xfrm>
          <a:prstGeom prst="rect">
            <a:avLst/>
          </a:prstGeom>
          <a:noFill/>
        </p:spPr>
      </p:pic>
      <p:sp>
        <p:nvSpPr>
          <p:cNvPr id="59" name="Rectangle 58">
            <a:extLst>
              <a:ext uri="{FF2B5EF4-FFF2-40B4-BE49-F238E27FC236}">
                <a16:creationId xmlns:a16="http://schemas.microsoft.com/office/drawing/2014/main" id="{3F02737F-9690-42A7-8D17-87147B3C88B8}"/>
              </a:ext>
            </a:extLst>
          </p:cNvPr>
          <p:cNvSpPr/>
          <p:nvPr/>
        </p:nvSpPr>
        <p:spPr>
          <a:xfrm>
            <a:off x="0" y="1"/>
            <a:ext cx="9144000" cy="9144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0" name="Rectangle 59">
            <a:extLst>
              <a:ext uri="{FF2B5EF4-FFF2-40B4-BE49-F238E27FC236}">
                <a16:creationId xmlns:a16="http://schemas.microsoft.com/office/drawing/2014/main" id="{1299A011-085D-4F6B-8FB8-F6B24F55FC40}"/>
              </a:ext>
            </a:extLst>
          </p:cNvPr>
          <p:cNvSpPr/>
          <p:nvPr/>
        </p:nvSpPr>
        <p:spPr>
          <a:xfrm>
            <a:off x="0" y="651425"/>
            <a:ext cx="9144000" cy="37178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1" name="Espace réservé du texte 12">
            <a:extLst>
              <a:ext uri="{FF2B5EF4-FFF2-40B4-BE49-F238E27FC236}">
                <a16:creationId xmlns:a16="http://schemas.microsoft.com/office/drawing/2014/main" id="{CFCBC9D9-7798-4D86-B81B-BCABD720F57C}"/>
              </a:ext>
            </a:extLst>
          </p:cNvPr>
          <p:cNvSpPr txBox="1">
            <a:spLocks/>
          </p:cNvSpPr>
          <p:nvPr/>
        </p:nvSpPr>
        <p:spPr>
          <a:xfrm>
            <a:off x="252412" y="230187"/>
            <a:ext cx="8891588" cy="542329"/>
          </a:xfrm>
        </p:spPr>
        <p:txBody>
          <a:bodyPr/>
          <a:lstStyle>
            <a:lvl1pPr marL="342888" indent="-342888" algn="l" defTabSz="457184" rtl="0" eaLnBrk="1" latinLnBrk="0" hangingPunct="1">
              <a:spcBef>
                <a:spcPct val="20000"/>
              </a:spcBef>
              <a:buFontTx/>
              <a:buNone/>
              <a:defRPr sz="2399" kern="1200">
                <a:solidFill>
                  <a:schemeClr val="tx2"/>
                </a:solidFill>
                <a:latin typeface="+mn-lt"/>
                <a:ea typeface="+mn-ea"/>
                <a:cs typeface="+mn-cs"/>
              </a:defRPr>
            </a:lvl1pPr>
            <a:lvl2pPr marL="742924" indent="-285740" algn="l" defTabSz="457184" rtl="0" eaLnBrk="1" latinLnBrk="0" hangingPunct="1">
              <a:spcBef>
                <a:spcPct val="20000"/>
              </a:spcBef>
              <a:buFontTx/>
              <a:buNone/>
              <a:defRPr sz="2800" kern="1200">
                <a:solidFill>
                  <a:schemeClr val="tx1"/>
                </a:solidFill>
                <a:latin typeface="+mn-lt"/>
                <a:ea typeface="+mn-ea"/>
                <a:cs typeface="+mn-cs"/>
              </a:defRPr>
            </a:lvl2pPr>
            <a:lvl3pPr marL="1142960" indent="-228592" algn="l" defTabSz="457184" rtl="0" eaLnBrk="1" latinLnBrk="0" hangingPunct="1">
              <a:spcBef>
                <a:spcPct val="20000"/>
              </a:spcBef>
              <a:buFontTx/>
              <a:buNone/>
              <a:defRPr sz="2400" kern="1200">
                <a:solidFill>
                  <a:schemeClr val="tx1"/>
                </a:solidFill>
                <a:latin typeface="+mn-lt"/>
                <a:ea typeface="+mn-ea"/>
                <a:cs typeface="+mn-cs"/>
              </a:defRPr>
            </a:lvl3pPr>
            <a:lvl4pPr marL="1600144" indent="-228592" algn="l" defTabSz="457184" rtl="0" eaLnBrk="1" latinLnBrk="0" hangingPunct="1">
              <a:spcBef>
                <a:spcPct val="20000"/>
              </a:spcBef>
              <a:buFontTx/>
              <a:buNone/>
              <a:defRPr sz="2000" kern="1200">
                <a:solidFill>
                  <a:schemeClr val="tx1"/>
                </a:solidFill>
                <a:latin typeface="+mn-lt"/>
                <a:ea typeface="+mn-ea"/>
                <a:cs typeface="+mn-cs"/>
              </a:defRPr>
            </a:lvl4pPr>
            <a:lvl5pPr marL="2057328" indent="-228592" algn="l" defTabSz="457184" rtl="0" eaLnBrk="1" latinLnBrk="0" hangingPunct="1">
              <a:spcBef>
                <a:spcPct val="20000"/>
              </a:spcBef>
              <a:buFontTx/>
              <a:buNone/>
              <a:defRPr sz="2000" kern="1200">
                <a:solidFill>
                  <a:schemeClr val="tx1"/>
                </a:solidFill>
                <a:latin typeface="+mn-lt"/>
                <a:ea typeface="+mn-ea"/>
                <a:cs typeface="+mn-cs"/>
              </a:defRPr>
            </a:lvl5pPr>
            <a:lvl6pPr marL="2514511" indent="-228592" algn="l" defTabSz="457184" rtl="0" eaLnBrk="1" latinLnBrk="0" hangingPunct="1">
              <a:spcBef>
                <a:spcPct val="20000"/>
              </a:spcBef>
              <a:buFont typeface="Arial"/>
              <a:buChar char="•"/>
              <a:defRPr sz="2000" kern="1200">
                <a:solidFill>
                  <a:schemeClr val="tx1"/>
                </a:solidFill>
                <a:latin typeface="+mn-lt"/>
                <a:ea typeface="+mn-ea"/>
                <a:cs typeface="+mn-cs"/>
              </a:defRPr>
            </a:lvl6pPr>
            <a:lvl7pPr marL="2971695" indent="-228592" algn="l" defTabSz="457184" rtl="0" eaLnBrk="1" latinLnBrk="0" hangingPunct="1">
              <a:spcBef>
                <a:spcPct val="20000"/>
              </a:spcBef>
              <a:buFont typeface="Arial"/>
              <a:buChar char="•"/>
              <a:defRPr sz="2000" kern="1200">
                <a:solidFill>
                  <a:schemeClr val="tx1"/>
                </a:solidFill>
                <a:latin typeface="+mn-lt"/>
                <a:ea typeface="+mn-ea"/>
                <a:cs typeface="+mn-cs"/>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342888" marR="0" lvl="0" indent="-342888" algn="l" defTabSz="457184" rtl="0" eaLnBrk="1" fontAlgn="auto" latinLnBrk="0" hangingPunct="1">
              <a:lnSpc>
                <a:spcPct val="100000"/>
              </a:lnSpc>
              <a:spcBef>
                <a:spcPct val="20000"/>
              </a:spcBef>
              <a:spcAft>
                <a:spcPts val="0"/>
              </a:spcAft>
              <a:buClrTx/>
              <a:buSzTx/>
              <a:buFontTx/>
              <a:buNone/>
              <a:tabLst/>
              <a:defRPr/>
            </a:pPr>
            <a:r>
              <a:rPr kumimoji="0" lang="es-ES" sz="2000" b="0" i="0" u="none" strike="noStrike" kern="1200" cap="none" spc="0" normalizeH="0" baseline="0" noProof="0" dirty="0">
                <a:ln>
                  <a:noFill/>
                </a:ln>
                <a:solidFill>
                  <a:prstClr val="white"/>
                </a:solidFill>
                <a:effectLst/>
                <a:uLnTx/>
                <a:uFillTx/>
                <a:latin typeface="Arial"/>
                <a:ea typeface="+mn-ea"/>
                <a:cs typeface="+mn-cs"/>
              </a:rPr>
              <a:t>Varias categorías de medición para las necesidades de múltiples clientes</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 name="Groupe 1">
            <a:extLst>
              <a:ext uri="{FF2B5EF4-FFF2-40B4-BE49-F238E27FC236}">
                <a16:creationId xmlns:a16="http://schemas.microsoft.com/office/drawing/2014/main" id="{F9F387D1-A768-4792-92DD-951E7B32DA1E}"/>
              </a:ext>
            </a:extLst>
          </p:cNvPr>
          <p:cNvGrpSpPr/>
          <p:nvPr/>
        </p:nvGrpSpPr>
        <p:grpSpPr>
          <a:xfrm>
            <a:off x="2543403" y="1951096"/>
            <a:ext cx="6287132" cy="1146634"/>
            <a:chOff x="2543403" y="1951096"/>
            <a:chExt cx="6287132" cy="1146634"/>
          </a:xfrm>
        </p:grpSpPr>
        <p:sp>
          <p:nvSpPr>
            <p:cNvPr id="40" name="Rectangle à coins arrondis 13">
              <a:extLst>
                <a:ext uri="{FF2B5EF4-FFF2-40B4-BE49-F238E27FC236}">
                  <a16:creationId xmlns:a16="http://schemas.microsoft.com/office/drawing/2014/main" id="{DD4F8009-1666-45DD-AE6F-A2E711370323}"/>
                </a:ext>
              </a:extLst>
            </p:cNvPr>
            <p:cNvSpPr>
              <a:spLocks noChangeArrowheads="1"/>
            </p:cNvSpPr>
            <p:nvPr/>
          </p:nvSpPr>
          <p:spPr bwMode="auto">
            <a:xfrm>
              <a:off x="6042616" y="2038598"/>
              <a:ext cx="2787919" cy="541167"/>
            </a:xfrm>
            <a:prstGeom prst="roundRect">
              <a:avLst>
                <a:gd name="adj" fmla="val 14347"/>
              </a:avLst>
            </a:prstGeom>
            <a:solidFill>
              <a:schemeClr val="bg1"/>
            </a:solidFill>
            <a:ln w="12700">
              <a:noFill/>
              <a:round/>
              <a:headEnd type="none" w="sm" len="sm"/>
              <a:tailEnd type="none" w="sm" len="sm"/>
            </a:ln>
          </p:spPr>
          <p:txBody>
            <a:bodyPr tIns="18000" anchor="ctr"/>
            <a:lstStyle/>
            <a:p>
              <a:pPr marL="133368" marR="0" lvl="0" indent="0" algn="l" defTabSz="457143"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err="1">
                  <a:ln>
                    <a:noFill/>
                  </a:ln>
                  <a:solidFill>
                    <a:srgbClr val="626469"/>
                  </a:solidFill>
                  <a:effectLst/>
                  <a:uLnTx/>
                  <a:uFillTx/>
                  <a:latin typeface="Arial"/>
                  <a:ea typeface="+mn-ea"/>
                  <a:cs typeface="+mn-cs"/>
                </a:rPr>
                <a:t>Medición</a:t>
              </a:r>
              <a:r>
                <a:rPr kumimoji="0" lang="en-GB" sz="1100" b="1" i="0" u="none" strike="noStrike" kern="1200" cap="none" spc="0" normalizeH="0" baseline="0" noProof="0" dirty="0">
                  <a:ln>
                    <a:noFill/>
                  </a:ln>
                  <a:solidFill>
                    <a:srgbClr val="626469"/>
                  </a:solidFill>
                  <a:effectLst/>
                  <a:uLnTx/>
                  <a:uFillTx/>
                  <a:latin typeface="Arial"/>
                  <a:ea typeface="+mn-ea"/>
                  <a:cs typeface="+mn-cs"/>
                </a:rPr>
                <a:t> de </a:t>
              </a:r>
              <a:r>
                <a:rPr kumimoji="0" lang="en-GB" sz="1100" b="1" i="0" u="none" strike="noStrike" kern="1200" cap="none" spc="0" normalizeH="0" baseline="0" noProof="0" dirty="0" err="1">
                  <a:ln>
                    <a:noFill/>
                  </a:ln>
                  <a:solidFill>
                    <a:srgbClr val="626469"/>
                  </a:solidFill>
                  <a:effectLst/>
                  <a:uLnTx/>
                  <a:uFillTx/>
                  <a:latin typeface="Arial"/>
                  <a:ea typeface="+mn-ea"/>
                  <a:cs typeface="+mn-cs"/>
                </a:rPr>
                <a:t>ingresos</a:t>
              </a:r>
              <a:endParaRPr kumimoji="0" lang="en-GB" sz="1100" b="1" i="0" u="none" strike="noStrike" kern="1200" cap="none" spc="0" normalizeH="0" baseline="0" noProof="0" dirty="0">
                <a:ln>
                  <a:noFill/>
                </a:ln>
                <a:solidFill>
                  <a:srgbClr val="626469"/>
                </a:solidFill>
                <a:effectLst/>
                <a:uLnTx/>
                <a:uFillTx/>
                <a:latin typeface="Arial"/>
                <a:ea typeface="+mn-ea"/>
                <a:cs typeface="+mn-cs"/>
              </a:endParaRPr>
            </a:p>
            <a:p>
              <a:pPr marL="133368" marR="0" lvl="0" indent="0" algn="l" defTabSz="457143"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srgbClr val="626469"/>
                  </a:solidFill>
                  <a:effectLst/>
                  <a:uLnTx/>
                  <a:uFillTx/>
                  <a:latin typeface="Arial"/>
                  <a:ea typeface="+mn-ea"/>
                  <a:cs typeface="+mn-cs"/>
                </a:rPr>
                <a:t>Asignación de costos de energía</a:t>
              </a:r>
            </a:p>
            <a:p>
              <a:pPr marL="133368" marR="0" lvl="0" indent="0" algn="l" defTabSz="457143"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err="1">
                  <a:ln>
                    <a:noFill/>
                  </a:ln>
                  <a:solidFill>
                    <a:srgbClr val="626469"/>
                  </a:solidFill>
                  <a:effectLst/>
                  <a:uLnTx/>
                  <a:uFillTx/>
                  <a:latin typeface="Arial"/>
                  <a:ea typeface="+mn-ea"/>
                  <a:cs typeface="+mn-cs"/>
                </a:rPr>
                <a:t>Análisis</a:t>
              </a:r>
              <a:r>
                <a:rPr kumimoji="0" lang="en-GB" sz="1100" b="1" i="0" u="none" strike="noStrike" kern="1200" cap="none" spc="0" normalizeH="0" baseline="0" noProof="0" dirty="0">
                  <a:ln>
                    <a:noFill/>
                  </a:ln>
                  <a:solidFill>
                    <a:srgbClr val="626469"/>
                  </a:solidFill>
                  <a:effectLst/>
                  <a:uLnTx/>
                  <a:uFillTx/>
                  <a:latin typeface="Arial"/>
                  <a:ea typeface="+mn-ea"/>
                  <a:cs typeface="+mn-cs"/>
                </a:rPr>
                <a:t> de </a:t>
              </a:r>
              <a:r>
                <a:rPr kumimoji="0" lang="en-GB" sz="1100" b="1" i="0" u="none" strike="noStrike" kern="1200" cap="none" spc="0" normalizeH="0" baseline="0" noProof="0" dirty="0" err="1">
                  <a:ln>
                    <a:noFill/>
                  </a:ln>
                  <a:solidFill>
                    <a:srgbClr val="626469"/>
                  </a:solidFill>
                  <a:effectLst/>
                  <a:uLnTx/>
                  <a:uFillTx/>
                  <a:latin typeface="Arial"/>
                  <a:ea typeface="+mn-ea"/>
                  <a:cs typeface="+mn-cs"/>
                </a:rPr>
                <a:t>uso</a:t>
              </a:r>
              <a:r>
                <a:rPr kumimoji="0" lang="en-GB" sz="1100" b="1" i="0" u="none" strike="noStrike" kern="1200" cap="none" spc="0" normalizeH="0" baseline="0" noProof="0" dirty="0">
                  <a:ln>
                    <a:noFill/>
                  </a:ln>
                  <a:solidFill>
                    <a:srgbClr val="626469"/>
                  </a:solidFill>
                  <a:effectLst/>
                  <a:uLnTx/>
                  <a:uFillTx/>
                  <a:latin typeface="Arial"/>
                  <a:ea typeface="+mn-ea"/>
                  <a:cs typeface="+mn-cs"/>
                </a:rPr>
                <a:t> de </a:t>
              </a:r>
              <a:r>
                <a:rPr kumimoji="0" lang="en-GB" sz="1100" b="1" i="0" u="none" strike="noStrike" kern="1200" cap="none" spc="0" normalizeH="0" baseline="0" noProof="0" dirty="0" err="1">
                  <a:ln>
                    <a:noFill/>
                  </a:ln>
                  <a:solidFill>
                    <a:srgbClr val="626469"/>
                  </a:solidFill>
                  <a:effectLst/>
                  <a:uLnTx/>
                  <a:uFillTx/>
                  <a:latin typeface="Arial"/>
                  <a:ea typeface="+mn-ea"/>
                  <a:cs typeface="+mn-cs"/>
                </a:rPr>
                <a:t>energía</a:t>
              </a:r>
              <a:endParaRPr kumimoji="0" lang="en-GB" sz="1100" b="1" i="0" u="none" strike="noStrike" kern="1200" cap="none" spc="0" normalizeH="0" baseline="0" noProof="0" dirty="0">
                <a:ln>
                  <a:noFill/>
                </a:ln>
                <a:solidFill>
                  <a:srgbClr val="626469"/>
                </a:solidFill>
                <a:effectLst/>
                <a:uLnTx/>
                <a:uFillTx/>
                <a:latin typeface="Arial"/>
                <a:ea typeface="+mn-ea"/>
                <a:cs typeface="+mn-cs"/>
              </a:endParaRPr>
            </a:p>
          </p:txBody>
        </p:sp>
        <p:sp>
          <p:nvSpPr>
            <p:cNvPr id="41" name="Freeform 13">
              <a:extLst>
                <a:ext uri="{FF2B5EF4-FFF2-40B4-BE49-F238E27FC236}">
                  <a16:creationId xmlns:a16="http://schemas.microsoft.com/office/drawing/2014/main" id="{36972784-503A-4B00-B35C-5C01CAE77429}"/>
                </a:ext>
              </a:extLst>
            </p:cNvPr>
            <p:cNvSpPr>
              <a:spLocks/>
            </p:cNvSpPr>
            <p:nvPr/>
          </p:nvSpPr>
          <p:spPr bwMode="auto">
            <a:xfrm>
              <a:off x="6088911" y="2111849"/>
              <a:ext cx="105209" cy="120209"/>
            </a:xfrm>
            <a:custGeom>
              <a:avLst/>
              <a:gdLst>
                <a:gd name="T0" fmla="*/ 2147483647 w 510"/>
                <a:gd name="T1" fmla="*/ 2147483647 h 624"/>
                <a:gd name="T2" fmla="*/ 2147483647 w 510"/>
                <a:gd name="T3" fmla="*/ 2147483647 h 624"/>
                <a:gd name="T4" fmla="*/ 2147483647 w 510"/>
                <a:gd name="T5" fmla="*/ 2147483647 h 624"/>
                <a:gd name="T6" fmla="*/ 2147483647 w 510"/>
                <a:gd name="T7" fmla="*/ 2147483647 h 624"/>
                <a:gd name="T8" fmla="*/ 2147483647 w 510"/>
                <a:gd name="T9" fmla="*/ 2147483647 h 624"/>
                <a:gd name="T10" fmla="*/ 2147483647 w 510"/>
                <a:gd name="T11" fmla="*/ 2147483647 h 624"/>
                <a:gd name="T12" fmla="*/ 2147483647 w 510"/>
                <a:gd name="T13" fmla="*/ 2147483647 h 624"/>
                <a:gd name="T14" fmla="*/ 2147483647 w 510"/>
                <a:gd name="T15" fmla="*/ 2147483647 h 624"/>
                <a:gd name="T16" fmla="*/ 2147483647 w 510"/>
                <a:gd name="T17" fmla="*/ 2147483647 h 624"/>
                <a:gd name="T18" fmla="*/ 2147483647 w 510"/>
                <a:gd name="T19" fmla="*/ 0 h 624"/>
                <a:gd name="T20" fmla="*/ 2147483647 w 510"/>
                <a:gd name="T21" fmla="*/ 2147483647 h 624"/>
                <a:gd name="T22" fmla="*/ 2147483647 w 510"/>
                <a:gd name="T23" fmla="*/ 2147483647 h 624"/>
                <a:gd name="T24" fmla="*/ 2147483647 w 510"/>
                <a:gd name="T25" fmla="*/ 2147483647 h 624"/>
                <a:gd name="T26" fmla="*/ 2147483647 w 510"/>
                <a:gd name="T27" fmla="*/ 2147483647 h 624"/>
                <a:gd name="T28" fmla="*/ 2147483647 w 510"/>
                <a:gd name="T29" fmla="*/ 2147483647 h 624"/>
                <a:gd name="T30" fmla="*/ 2147483647 w 510"/>
                <a:gd name="T31" fmla="*/ 2147483647 h 624"/>
                <a:gd name="T32" fmla="*/ 2147483647 w 510"/>
                <a:gd name="T33" fmla="*/ 2147483647 h 624"/>
                <a:gd name="T34" fmla="*/ 2147483647 w 510"/>
                <a:gd name="T35" fmla="*/ 2147483647 h 624"/>
                <a:gd name="T36" fmla="*/ 2147483647 w 510"/>
                <a:gd name="T37" fmla="*/ 2147483647 h 624"/>
                <a:gd name="T38" fmla="*/ 2147483647 w 510"/>
                <a:gd name="T39" fmla="*/ 2147483647 h 624"/>
                <a:gd name="T40" fmla="*/ 2147483647 w 510"/>
                <a:gd name="T41" fmla="*/ 2147483647 h 624"/>
                <a:gd name="T42" fmla="*/ 2147483647 w 510"/>
                <a:gd name="T43" fmla="*/ 2147483647 h 624"/>
                <a:gd name="T44" fmla="*/ 2147483647 w 510"/>
                <a:gd name="T45" fmla="*/ 2147483647 h 624"/>
                <a:gd name="T46" fmla="*/ 2147483647 w 510"/>
                <a:gd name="T47" fmla="*/ 2147483647 h 624"/>
                <a:gd name="T48" fmla="*/ 0 w 510"/>
                <a:gd name="T49" fmla="*/ 2147483647 h 624"/>
                <a:gd name="T50" fmla="*/ 2147483647 w 510"/>
                <a:gd name="T51" fmla="*/ 2147483647 h 624"/>
                <a:gd name="T52" fmla="*/ 2147483647 w 510"/>
                <a:gd name="T53" fmla="*/ 2147483647 h 624"/>
                <a:gd name="T54" fmla="*/ 2147483647 w 510"/>
                <a:gd name="T55" fmla="*/ 2147483647 h 624"/>
                <a:gd name="T56" fmla="*/ 2147483647 w 510"/>
                <a:gd name="T57" fmla="*/ 2147483647 h 624"/>
                <a:gd name="T58" fmla="*/ 2147483647 w 510"/>
                <a:gd name="T59" fmla="*/ 2147483647 h 624"/>
                <a:gd name="T60" fmla="*/ 2147483647 w 510"/>
                <a:gd name="T61" fmla="*/ 2147483647 h 62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0" h="624">
                  <a:moveTo>
                    <a:pt x="81" y="188"/>
                  </a:moveTo>
                  <a:lnTo>
                    <a:pt x="42" y="165"/>
                  </a:lnTo>
                  <a:lnTo>
                    <a:pt x="17" y="138"/>
                  </a:lnTo>
                  <a:lnTo>
                    <a:pt x="4" y="113"/>
                  </a:lnTo>
                  <a:lnTo>
                    <a:pt x="2" y="86"/>
                  </a:lnTo>
                  <a:lnTo>
                    <a:pt x="4" y="69"/>
                  </a:lnTo>
                  <a:lnTo>
                    <a:pt x="8" y="52"/>
                  </a:lnTo>
                  <a:lnTo>
                    <a:pt x="23" y="23"/>
                  </a:lnTo>
                  <a:lnTo>
                    <a:pt x="38" y="6"/>
                  </a:lnTo>
                  <a:lnTo>
                    <a:pt x="50" y="0"/>
                  </a:lnTo>
                  <a:lnTo>
                    <a:pt x="456" y="219"/>
                  </a:lnTo>
                  <a:lnTo>
                    <a:pt x="477" y="234"/>
                  </a:lnTo>
                  <a:lnTo>
                    <a:pt x="495" y="254"/>
                  </a:lnTo>
                  <a:lnTo>
                    <a:pt x="506" y="280"/>
                  </a:lnTo>
                  <a:lnTo>
                    <a:pt x="510" y="313"/>
                  </a:lnTo>
                  <a:lnTo>
                    <a:pt x="506" y="346"/>
                  </a:lnTo>
                  <a:lnTo>
                    <a:pt x="495" y="373"/>
                  </a:lnTo>
                  <a:lnTo>
                    <a:pt x="477" y="392"/>
                  </a:lnTo>
                  <a:lnTo>
                    <a:pt x="456" y="407"/>
                  </a:lnTo>
                  <a:lnTo>
                    <a:pt x="50" y="624"/>
                  </a:lnTo>
                  <a:lnTo>
                    <a:pt x="38" y="618"/>
                  </a:lnTo>
                  <a:lnTo>
                    <a:pt x="23" y="601"/>
                  </a:lnTo>
                  <a:lnTo>
                    <a:pt x="8" y="572"/>
                  </a:lnTo>
                  <a:lnTo>
                    <a:pt x="2" y="555"/>
                  </a:lnTo>
                  <a:lnTo>
                    <a:pt x="0" y="538"/>
                  </a:lnTo>
                  <a:lnTo>
                    <a:pt x="4" y="511"/>
                  </a:lnTo>
                  <a:lnTo>
                    <a:pt x="17" y="484"/>
                  </a:lnTo>
                  <a:lnTo>
                    <a:pt x="42" y="459"/>
                  </a:lnTo>
                  <a:lnTo>
                    <a:pt x="81" y="434"/>
                  </a:lnTo>
                  <a:lnTo>
                    <a:pt x="323" y="311"/>
                  </a:lnTo>
                  <a:lnTo>
                    <a:pt x="81" y="188"/>
                  </a:lnTo>
                  <a:close/>
                </a:path>
              </a:pathLst>
            </a:custGeom>
            <a:solidFill>
              <a:srgbClr val="E47F00"/>
            </a:solidFill>
            <a:ln w="9525">
              <a:noFill/>
              <a:round/>
              <a:headEnd/>
              <a:tailEnd/>
            </a:ln>
          </p:spPr>
          <p:txBody>
            <a:bodyPr/>
            <a:lstStyle/>
            <a:p>
              <a:pPr marL="0" marR="0" lvl="0" indent="0" algn="l" defTabSz="457143"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prstClr val="black"/>
                </a:solidFill>
                <a:effectLst/>
                <a:uLnTx/>
                <a:uFillTx/>
                <a:latin typeface="Arial"/>
                <a:ea typeface="+mn-ea"/>
                <a:cs typeface="+mn-cs"/>
              </a:endParaRPr>
            </a:p>
          </p:txBody>
        </p:sp>
        <p:sp>
          <p:nvSpPr>
            <p:cNvPr id="43" name="Rectangle à coins arrondis 22">
              <a:extLst>
                <a:ext uri="{FF2B5EF4-FFF2-40B4-BE49-F238E27FC236}">
                  <a16:creationId xmlns:a16="http://schemas.microsoft.com/office/drawing/2014/main" id="{EE6FEF13-CBE4-4AC8-80C6-B5A36BE810E4}"/>
                </a:ext>
              </a:extLst>
            </p:cNvPr>
            <p:cNvSpPr>
              <a:spLocks noChangeArrowheads="1"/>
            </p:cNvSpPr>
            <p:nvPr/>
          </p:nvSpPr>
          <p:spPr bwMode="auto">
            <a:xfrm>
              <a:off x="3324811" y="1951096"/>
              <a:ext cx="2117324" cy="720000"/>
            </a:xfrm>
            <a:prstGeom prst="roundRect">
              <a:avLst>
                <a:gd name="adj" fmla="val 16667"/>
              </a:avLst>
            </a:prstGeom>
            <a:solidFill>
              <a:srgbClr val="E47F00"/>
            </a:solidFill>
            <a:ln w="12700">
              <a:noFill/>
              <a:round/>
              <a:headEnd type="none" w="sm" len="sm"/>
              <a:tailEnd type="none" w="sm" len="sm"/>
            </a:ln>
          </p:spPr>
          <p:txBody>
            <a:bodyPr anchor="ctr"/>
            <a:lstStyle/>
            <a:p>
              <a:pPr marL="0" marR="0" lvl="0" indent="0" algn="l" defTabSz="457143"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prstClr val="white"/>
                  </a:solidFill>
                  <a:effectLst/>
                  <a:uLnTx/>
                  <a:uFillTx/>
                  <a:latin typeface="Arial"/>
                  <a:ea typeface="+mn-ea"/>
                  <a:cs typeface="+mn-cs"/>
                </a:rPr>
                <a:t>Gestión</a:t>
              </a:r>
              <a:r>
                <a:rPr kumimoji="0" lang="en-GB" sz="1400" b="1" i="0" u="none" strike="noStrike" kern="1200" cap="none" spc="0" normalizeH="0" baseline="0" noProof="0" dirty="0">
                  <a:ln>
                    <a:noFill/>
                  </a:ln>
                  <a:solidFill>
                    <a:prstClr val="white"/>
                  </a:solidFill>
                  <a:effectLst/>
                  <a:uLnTx/>
                  <a:uFillTx/>
                  <a:latin typeface="Arial"/>
                  <a:ea typeface="+mn-ea"/>
                  <a:cs typeface="+mn-cs"/>
                </a:rPr>
                <a:t> de </a:t>
              </a:r>
              <a:r>
                <a:rPr kumimoji="0" lang="en-GB" sz="1400" b="1" i="0" u="none" strike="noStrike" kern="1200" cap="none" spc="0" normalizeH="0" baseline="0" noProof="0" dirty="0" err="1">
                  <a:ln>
                    <a:noFill/>
                  </a:ln>
                  <a:solidFill>
                    <a:prstClr val="white"/>
                  </a:solidFill>
                  <a:effectLst/>
                  <a:uLnTx/>
                  <a:uFillTx/>
                  <a:latin typeface="Arial"/>
                  <a:ea typeface="+mn-ea"/>
                  <a:cs typeface="+mn-cs"/>
                </a:rPr>
                <a:t>Energía</a:t>
              </a:r>
              <a:endParaRPr kumimoji="0" lang="en-GB" sz="14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43"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Arial"/>
                  <a:ea typeface="+mn-ea"/>
                  <a:cs typeface="+mn-cs"/>
                </a:rPr>
                <a:t>(kWh)</a:t>
              </a:r>
            </a:p>
          </p:txBody>
        </p:sp>
        <p:cxnSp>
          <p:nvCxnSpPr>
            <p:cNvPr id="51" name="Connecteur droit avec flèche 50">
              <a:extLst>
                <a:ext uri="{FF2B5EF4-FFF2-40B4-BE49-F238E27FC236}">
                  <a16:creationId xmlns:a16="http://schemas.microsoft.com/office/drawing/2014/main" id="{CA4371E4-E3CD-448E-BD3D-A648AB3A85BD}"/>
                </a:ext>
              </a:extLst>
            </p:cNvPr>
            <p:cNvCxnSpPr>
              <a:cxnSpLocks/>
              <a:stCxn id="43" idx="1"/>
            </p:cNvCxnSpPr>
            <p:nvPr/>
          </p:nvCxnSpPr>
          <p:spPr bwMode="auto">
            <a:xfrm flipH="1">
              <a:off x="2543403" y="2311096"/>
              <a:ext cx="781408" cy="786634"/>
            </a:xfrm>
            <a:prstGeom prst="straightConnector1">
              <a:avLst/>
            </a:prstGeom>
            <a:solidFill>
              <a:schemeClr val="accent1"/>
            </a:solidFill>
            <a:ln w="28575" cap="flat" cmpd="sng" algn="ctr">
              <a:solidFill>
                <a:srgbClr val="E47F00"/>
              </a:solidFill>
              <a:prstDash val="solid"/>
              <a:round/>
              <a:headEnd type="none" w="sm" len="sm"/>
              <a:tailEnd type="oval"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6" name="Freeform 13">
              <a:extLst>
                <a:ext uri="{FF2B5EF4-FFF2-40B4-BE49-F238E27FC236}">
                  <a16:creationId xmlns:a16="http://schemas.microsoft.com/office/drawing/2014/main" id="{AC8E42CB-7A94-4DE6-9CC4-8FB49FD81696}"/>
                </a:ext>
              </a:extLst>
            </p:cNvPr>
            <p:cNvSpPr>
              <a:spLocks/>
            </p:cNvSpPr>
            <p:nvPr/>
          </p:nvSpPr>
          <p:spPr bwMode="auto">
            <a:xfrm>
              <a:off x="6088911" y="2264249"/>
              <a:ext cx="105209" cy="120209"/>
            </a:xfrm>
            <a:custGeom>
              <a:avLst/>
              <a:gdLst>
                <a:gd name="T0" fmla="*/ 2147483647 w 510"/>
                <a:gd name="T1" fmla="*/ 2147483647 h 624"/>
                <a:gd name="T2" fmla="*/ 2147483647 w 510"/>
                <a:gd name="T3" fmla="*/ 2147483647 h 624"/>
                <a:gd name="T4" fmla="*/ 2147483647 w 510"/>
                <a:gd name="T5" fmla="*/ 2147483647 h 624"/>
                <a:gd name="T6" fmla="*/ 2147483647 w 510"/>
                <a:gd name="T7" fmla="*/ 2147483647 h 624"/>
                <a:gd name="T8" fmla="*/ 2147483647 w 510"/>
                <a:gd name="T9" fmla="*/ 2147483647 h 624"/>
                <a:gd name="T10" fmla="*/ 2147483647 w 510"/>
                <a:gd name="T11" fmla="*/ 2147483647 h 624"/>
                <a:gd name="T12" fmla="*/ 2147483647 w 510"/>
                <a:gd name="T13" fmla="*/ 2147483647 h 624"/>
                <a:gd name="T14" fmla="*/ 2147483647 w 510"/>
                <a:gd name="T15" fmla="*/ 2147483647 h 624"/>
                <a:gd name="T16" fmla="*/ 2147483647 w 510"/>
                <a:gd name="T17" fmla="*/ 2147483647 h 624"/>
                <a:gd name="T18" fmla="*/ 2147483647 w 510"/>
                <a:gd name="T19" fmla="*/ 0 h 624"/>
                <a:gd name="T20" fmla="*/ 2147483647 w 510"/>
                <a:gd name="T21" fmla="*/ 2147483647 h 624"/>
                <a:gd name="T22" fmla="*/ 2147483647 w 510"/>
                <a:gd name="T23" fmla="*/ 2147483647 h 624"/>
                <a:gd name="T24" fmla="*/ 2147483647 w 510"/>
                <a:gd name="T25" fmla="*/ 2147483647 h 624"/>
                <a:gd name="T26" fmla="*/ 2147483647 w 510"/>
                <a:gd name="T27" fmla="*/ 2147483647 h 624"/>
                <a:gd name="T28" fmla="*/ 2147483647 w 510"/>
                <a:gd name="T29" fmla="*/ 2147483647 h 624"/>
                <a:gd name="T30" fmla="*/ 2147483647 w 510"/>
                <a:gd name="T31" fmla="*/ 2147483647 h 624"/>
                <a:gd name="T32" fmla="*/ 2147483647 w 510"/>
                <a:gd name="T33" fmla="*/ 2147483647 h 624"/>
                <a:gd name="T34" fmla="*/ 2147483647 w 510"/>
                <a:gd name="T35" fmla="*/ 2147483647 h 624"/>
                <a:gd name="T36" fmla="*/ 2147483647 w 510"/>
                <a:gd name="T37" fmla="*/ 2147483647 h 624"/>
                <a:gd name="T38" fmla="*/ 2147483647 w 510"/>
                <a:gd name="T39" fmla="*/ 2147483647 h 624"/>
                <a:gd name="T40" fmla="*/ 2147483647 w 510"/>
                <a:gd name="T41" fmla="*/ 2147483647 h 624"/>
                <a:gd name="T42" fmla="*/ 2147483647 w 510"/>
                <a:gd name="T43" fmla="*/ 2147483647 h 624"/>
                <a:gd name="T44" fmla="*/ 2147483647 w 510"/>
                <a:gd name="T45" fmla="*/ 2147483647 h 624"/>
                <a:gd name="T46" fmla="*/ 2147483647 w 510"/>
                <a:gd name="T47" fmla="*/ 2147483647 h 624"/>
                <a:gd name="T48" fmla="*/ 0 w 510"/>
                <a:gd name="T49" fmla="*/ 2147483647 h 624"/>
                <a:gd name="T50" fmla="*/ 2147483647 w 510"/>
                <a:gd name="T51" fmla="*/ 2147483647 h 624"/>
                <a:gd name="T52" fmla="*/ 2147483647 w 510"/>
                <a:gd name="T53" fmla="*/ 2147483647 h 624"/>
                <a:gd name="T54" fmla="*/ 2147483647 w 510"/>
                <a:gd name="T55" fmla="*/ 2147483647 h 624"/>
                <a:gd name="T56" fmla="*/ 2147483647 w 510"/>
                <a:gd name="T57" fmla="*/ 2147483647 h 624"/>
                <a:gd name="T58" fmla="*/ 2147483647 w 510"/>
                <a:gd name="T59" fmla="*/ 2147483647 h 624"/>
                <a:gd name="T60" fmla="*/ 2147483647 w 510"/>
                <a:gd name="T61" fmla="*/ 2147483647 h 62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0" h="624">
                  <a:moveTo>
                    <a:pt x="81" y="188"/>
                  </a:moveTo>
                  <a:lnTo>
                    <a:pt x="42" y="165"/>
                  </a:lnTo>
                  <a:lnTo>
                    <a:pt x="17" y="138"/>
                  </a:lnTo>
                  <a:lnTo>
                    <a:pt x="4" y="113"/>
                  </a:lnTo>
                  <a:lnTo>
                    <a:pt x="2" y="86"/>
                  </a:lnTo>
                  <a:lnTo>
                    <a:pt x="4" y="69"/>
                  </a:lnTo>
                  <a:lnTo>
                    <a:pt x="8" y="52"/>
                  </a:lnTo>
                  <a:lnTo>
                    <a:pt x="23" y="23"/>
                  </a:lnTo>
                  <a:lnTo>
                    <a:pt x="38" y="6"/>
                  </a:lnTo>
                  <a:lnTo>
                    <a:pt x="50" y="0"/>
                  </a:lnTo>
                  <a:lnTo>
                    <a:pt x="456" y="219"/>
                  </a:lnTo>
                  <a:lnTo>
                    <a:pt x="477" y="234"/>
                  </a:lnTo>
                  <a:lnTo>
                    <a:pt x="495" y="254"/>
                  </a:lnTo>
                  <a:lnTo>
                    <a:pt x="506" y="280"/>
                  </a:lnTo>
                  <a:lnTo>
                    <a:pt x="510" y="313"/>
                  </a:lnTo>
                  <a:lnTo>
                    <a:pt x="506" y="346"/>
                  </a:lnTo>
                  <a:lnTo>
                    <a:pt x="495" y="373"/>
                  </a:lnTo>
                  <a:lnTo>
                    <a:pt x="477" y="392"/>
                  </a:lnTo>
                  <a:lnTo>
                    <a:pt x="456" y="407"/>
                  </a:lnTo>
                  <a:lnTo>
                    <a:pt x="50" y="624"/>
                  </a:lnTo>
                  <a:lnTo>
                    <a:pt x="38" y="618"/>
                  </a:lnTo>
                  <a:lnTo>
                    <a:pt x="23" y="601"/>
                  </a:lnTo>
                  <a:lnTo>
                    <a:pt x="8" y="572"/>
                  </a:lnTo>
                  <a:lnTo>
                    <a:pt x="2" y="555"/>
                  </a:lnTo>
                  <a:lnTo>
                    <a:pt x="0" y="538"/>
                  </a:lnTo>
                  <a:lnTo>
                    <a:pt x="4" y="511"/>
                  </a:lnTo>
                  <a:lnTo>
                    <a:pt x="17" y="484"/>
                  </a:lnTo>
                  <a:lnTo>
                    <a:pt x="42" y="459"/>
                  </a:lnTo>
                  <a:lnTo>
                    <a:pt x="81" y="434"/>
                  </a:lnTo>
                  <a:lnTo>
                    <a:pt x="323" y="311"/>
                  </a:lnTo>
                  <a:lnTo>
                    <a:pt x="81" y="188"/>
                  </a:lnTo>
                  <a:close/>
                </a:path>
              </a:pathLst>
            </a:custGeom>
            <a:solidFill>
              <a:srgbClr val="E47F00"/>
            </a:solidFill>
            <a:ln w="9525">
              <a:noFill/>
              <a:round/>
              <a:headEnd/>
              <a:tailEnd/>
            </a:ln>
          </p:spPr>
          <p:txBody>
            <a:bodyPr/>
            <a:lstStyle/>
            <a:p>
              <a:pPr marL="0" marR="0" lvl="0" indent="0" algn="l" defTabSz="457143"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prstClr val="black"/>
                </a:solidFill>
                <a:effectLst/>
                <a:uLnTx/>
                <a:uFillTx/>
                <a:latin typeface="Arial"/>
                <a:ea typeface="+mn-ea"/>
                <a:cs typeface="+mn-cs"/>
              </a:endParaRPr>
            </a:p>
          </p:txBody>
        </p:sp>
        <p:sp>
          <p:nvSpPr>
            <p:cNvPr id="67" name="Freeform 13">
              <a:extLst>
                <a:ext uri="{FF2B5EF4-FFF2-40B4-BE49-F238E27FC236}">
                  <a16:creationId xmlns:a16="http://schemas.microsoft.com/office/drawing/2014/main" id="{91AA5DB8-7EEA-477E-BC8D-9C36AED99245}"/>
                </a:ext>
              </a:extLst>
            </p:cNvPr>
            <p:cNvSpPr>
              <a:spLocks/>
            </p:cNvSpPr>
            <p:nvPr/>
          </p:nvSpPr>
          <p:spPr bwMode="auto">
            <a:xfrm>
              <a:off x="6088911" y="2416649"/>
              <a:ext cx="105209" cy="120209"/>
            </a:xfrm>
            <a:custGeom>
              <a:avLst/>
              <a:gdLst>
                <a:gd name="T0" fmla="*/ 2147483647 w 510"/>
                <a:gd name="T1" fmla="*/ 2147483647 h 624"/>
                <a:gd name="T2" fmla="*/ 2147483647 w 510"/>
                <a:gd name="T3" fmla="*/ 2147483647 h 624"/>
                <a:gd name="T4" fmla="*/ 2147483647 w 510"/>
                <a:gd name="T5" fmla="*/ 2147483647 h 624"/>
                <a:gd name="T6" fmla="*/ 2147483647 w 510"/>
                <a:gd name="T7" fmla="*/ 2147483647 h 624"/>
                <a:gd name="T8" fmla="*/ 2147483647 w 510"/>
                <a:gd name="T9" fmla="*/ 2147483647 h 624"/>
                <a:gd name="T10" fmla="*/ 2147483647 w 510"/>
                <a:gd name="T11" fmla="*/ 2147483647 h 624"/>
                <a:gd name="T12" fmla="*/ 2147483647 w 510"/>
                <a:gd name="T13" fmla="*/ 2147483647 h 624"/>
                <a:gd name="T14" fmla="*/ 2147483647 w 510"/>
                <a:gd name="T15" fmla="*/ 2147483647 h 624"/>
                <a:gd name="T16" fmla="*/ 2147483647 w 510"/>
                <a:gd name="T17" fmla="*/ 2147483647 h 624"/>
                <a:gd name="T18" fmla="*/ 2147483647 w 510"/>
                <a:gd name="T19" fmla="*/ 0 h 624"/>
                <a:gd name="T20" fmla="*/ 2147483647 w 510"/>
                <a:gd name="T21" fmla="*/ 2147483647 h 624"/>
                <a:gd name="T22" fmla="*/ 2147483647 w 510"/>
                <a:gd name="T23" fmla="*/ 2147483647 h 624"/>
                <a:gd name="T24" fmla="*/ 2147483647 w 510"/>
                <a:gd name="T25" fmla="*/ 2147483647 h 624"/>
                <a:gd name="T26" fmla="*/ 2147483647 w 510"/>
                <a:gd name="T27" fmla="*/ 2147483647 h 624"/>
                <a:gd name="T28" fmla="*/ 2147483647 w 510"/>
                <a:gd name="T29" fmla="*/ 2147483647 h 624"/>
                <a:gd name="T30" fmla="*/ 2147483647 w 510"/>
                <a:gd name="T31" fmla="*/ 2147483647 h 624"/>
                <a:gd name="T32" fmla="*/ 2147483647 w 510"/>
                <a:gd name="T33" fmla="*/ 2147483647 h 624"/>
                <a:gd name="T34" fmla="*/ 2147483647 w 510"/>
                <a:gd name="T35" fmla="*/ 2147483647 h 624"/>
                <a:gd name="T36" fmla="*/ 2147483647 w 510"/>
                <a:gd name="T37" fmla="*/ 2147483647 h 624"/>
                <a:gd name="T38" fmla="*/ 2147483647 w 510"/>
                <a:gd name="T39" fmla="*/ 2147483647 h 624"/>
                <a:gd name="T40" fmla="*/ 2147483647 w 510"/>
                <a:gd name="T41" fmla="*/ 2147483647 h 624"/>
                <a:gd name="T42" fmla="*/ 2147483647 w 510"/>
                <a:gd name="T43" fmla="*/ 2147483647 h 624"/>
                <a:gd name="T44" fmla="*/ 2147483647 w 510"/>
                <a:gd name="T45" fmla="*/ 2147483647 h 624"/>
                <a:gd name="T46" fmla="*/ 2147483647 w 510"/>
                <a:gd name="T47" fmla="*/ 2147483647 h 624"/>
                <a:gd name="T48" fmla="*/ 0 w 510"/>
                <a:gd name="T49" fmla="*/ 2147483647 h 624"/>
                <a:gd name="T50" fmla="*/ 2147483647 w 510"/>
                <a:gd name="T51" fmla="*/ 2147483647 h 624"/>
                <a:gd name="T52" fmla="*/ 2147483647 w 510"/>
                <a:gd name="T53" fmla="*/ 2147483647 h 624"/>
                <a:gd name="T54" fmla="*/ 2147483647 w 510"/>
                <a:gd name="T55" fmla="*/ 2147483647 h 624"/>
                <a:gd name="T56" fmla="*/ 2147483647 w 510"/>
                <a:gd name="T57" fmla="*/ 2147483647 h 624"/>
                <a:gd name="T58" fmla="*/ 2147483647 w 510"/>
                <a:gd name="T59" fmla="*/ 2147483647 h 624"/>
                <a:gd name="T60" fmla="*/ 2147483647 w 510"/>
                <a:gd name="T61" fmla="*/ 2147483647 h 62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0" h="624">
                  <a:moveTo>
                    <a:pt x="81" y="188"/>
                  </a:moveTo>
                  <a:lnTo>
                    <a:pt x="42" y="165"/>
                  </a:lnTo>
                  <a:lnTo>
                    <a:pt x="17" y="138"/>
                  </a:lnTo>
                  <a:lnTo>
                    <a:pt x="4" y="113"/>
                  </a:lnTo>
                  <a:lnTo>
                    <a:pt x="2" y="86"/>
                  </a:lnTo>
                  <a:lnTo>
                    <a:pt x="4" y="69"/>
                  </a:lnTo>
                  <a:lnTo>
                    <a:pt x="8" y="52"/>
                  </a:lnTo>
                  <a:lnTo>
                    <a:pt x="23" y="23"/>
                  </a:lnTo>
                  <a:lnTo>
                    <a:pt x="38" y="6"/>
                  </a:lnTo>
                  <a:lnTo>
                    <a:pt x="50" y="0"/>
                  </a:lnTo>
                  <a:lnTo>
                    <a:pt x="456" y="219"/>
                  </a:lnTo>
                  <a:lnTo>
                    <a:pt x="477" y="234"/>
                  </a:lnTo>
                  <a:lnTo>
                    <a:pt x="495" y="254"/>
                  </a:lnTo>
                  <a:lnTo>
                    <a:pt x="506" y="280"/>
                  </a:lnTo>
                  <a:lnTo>
                    <a:pt x="510" y="313"/>
                  </a:lnTo>
                  <a:lnTo>
                    <a:pt x="506" y="346"/>
                  </a:lnTo>
                  <a:lnTo>
                    <a:pt x="495" y="373"/>
                  </a:lnTo>
                  <a:lnTo>
                    <a:pt x="477" y="392"/>
                  </a:lnTo>
                  <a:lnTo>
                    <a:pt x="456" y="407"/>
                  </a:lnTo>
                  <a:lnTo>
                    <a:pt x="50" y="624"/>
                  </a:lnTo>
                  <a:lnTo>
                    <a:pt x="38" y="618"/>
                  </a:lnTo>
                  <a:lnTo>
                    <a:pt x="23" y="601"/>
                  </a:lnTo>
                  <a:lnTo>
                    <a:pt x="8" y="572"/>
                  </a:lnTo>
                  <a:lnTo>
                    <a:pt x="2" y="555"/>
                  </a:lnTo>
                  <a:lnTo>
                    <a:pt x="0" y="538"/>
                  </a:lnTo>
                  <a:lnTo>
                    <a:pt x="4" y="511"/>
                  </a:lnTo>
                  <a:lnTo>
                    <a:pt x="17" y="484"/>
                  </a:lnTo>
                  <a:lnTo>
                    <a:pt x="42" y="459"/>
                  </a:lnTo>
                  <a:lnTo>
                    <a:pt x="81" y="434"/>
                  </a:lnTo>
                  <a:lnTo>
                    <a:pt x="323" y="311"/>
                  </a:lnTo>
                  <a:lnTo>
                    <a:pt x="81" y="188"/>
                  </a:lnTo>
                  <a:close/>
                </a:path>
              </a:pathLst>
            </a:custGeom>
            <a:solidFill>
              <a:srgbClr val="E47F00"/>
            </a:solidFill>
            <a:ln w="9525">
              <a:noFill/>
              <a:round/>
              <a:headEnd/>
              <a:tailEnd/>
            </a:ln>
          </p:spPr>
          <p:txBody>
            <a:bodyPr/>
            <a:lstStyle/>
            <a:p>
              <a:pPr marL="0" marR="0" lvl="0" indent="0" algn="l" defTabSz="457143"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 name="Groupe 2">
            <a:extLst>
              <a:ext uri="{FF2B5EF4-FFF2-40B4-BE49-F238E27FC236}">
                <a16:creationId xmlns:a16="http://schemas.microsoft.com/office/drawing/2014/main" id="{4B30A840-AFB0-4A85-9365-B85C9A17A206}"/>
              </a:ext>
            </a:extLst>
          </p:cNvPr>
          <p:cNvGrpSpPr/>
          <p:nvPr/>
        </p:nvGrpSpPr>
        <p:grpSpPr>
          <a:xfrm>
            <a:off x="2533297" y="2776905"/>
            <a:ext cx="6297238" cy="748469"/>
            <a:chOff x="2533297" y="2776905"/>
            <a:chExt cx="6297238" cy="748469"/>
          </a:xfrm>
        </p:grpSpPr>
        <p:sp>
          <p:nvSpPr>
            <p:cNvPr id="37" name="Rectangle à coins arrondis 12">
              <a:extLst>
                <a:ext uri="{FF2B5EF4-FFF2-40B4-BE49-F238E27FC236}">
                  <a16:creationId xmlns:a16="http://schemas.microsoft.com/office/drawing/2014/main" id="{EA3A2E26-F76C-4415-BD38-133244502DC4}"/>
                </a:ext>
              </a:extLst>
            </p:cNvPr>
            <p:cNvSpPr>
              <a:spLocks noChangeArrowheads="1"/>
            </p:cNvSpPr>
            <p:nvPr/>
          </p:nvSpPr>
          <p:spPr bwMode="auto">
            <a:xfrm>
              <a:off x="6008973" y="2776905"/>
              <a:ext cx="2821562" cy="748469"/>
            </a:xfrm>
            <a:prstGeom prst="roundRect">
              <a:avLst>
                <a:gd name="adj" fmla="val 11472"/>
              </a:avLst>
            </a:prstGeom>
            <a:solidFill>
              <a:schemeClr val="bg1"/>
            </a:solidFill>
            <a:ln w="12700">
              <a:noFill/>
              <a:round/>
              <a:headEnd type="none" w="sm" len="sm"/>
              <a:tailEnd type="none" w="sm" len="sm"/>
            </a:ln>
          </p:spPr>
          <p:txBody>
            <a:bodyPr tIns="18000" anchor="ctr"/>
            <a:lstStyle/>
            <a:p>
              <a:pPr marL="133368" marR="0" lvl="0" indent="0" algn="l" defTabSz="457143"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srgbClr val="626469"/>
                  </a:solidFill>
                  <a:effectLst/>
                  <a:uLnTx/>
                  <a:uFillTx/>
                  <a:latin typeface="Arial"/>
                  <a:ea typeface="+mn-ea"/>
                  <a:cs typeface="+mn-cs"/>
                </a:rPr>
                <a:t>Monitoreo de red y carga</a:t>
              </a:r>
            </a:p>
            <a:p>
              <a:pPr marL="133368" marR="0" lvl="0" indent="0" algn="l" defTabSz="457143"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srgbClr val="626469"/>
                  </a:solidFill>
                  <a:effectLst/>
                  <a:uLnTx/>
                  <a:uFillTx/>
                  <a:latin typeface="Arial"/>
                  <a:ea typeface="+mn-ea"/>
                  <a:cs typeface="+mn-cs"/>
                </a:rPr>
                <a:t>Identifique y reduzca las pérdidas del sistema</a:t>
              </a:r>
            </a:p>
            <a:p>
              <a:pPr marL="133368" marR="0" lvl="0" indent="0" algn="l" defTabSz="457143"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srgbClr val="626469"/>
                  </a:solidFill>
                  <a:effectLst/>
                  <a:uLnTx/>
                  <a:uFillTx/>
                  <a:latin typeface="Arial"/>
                  <a:ea typeface="+mn-ea"/>
                  <a:cs typeface="+mn-cs"/>
                </a:rPr>
                <a:t>Mejorar la eficiencia de la red</a:t>
              </a:r>
              <a:endParaRPr kumimoji="0" lang="en-GB" sz="1100" b="1" i="0" u="none" strike="noStrike" kern="1200" cap="none" spc="0" normalizeH="0" baseline="0" noProof="0" dirty="0">
                <a:ln>
                  <a:noFill/>
                </a:ln>
                <a:solidFill>
                  <a:srgbClr val="626469"/>
                </a:solidFill>
                <a:effectLst/>
                <a:uLnTx/>
                <a:uFillTx/>
                <a:latin typeface="Arial"/>
                <a:ea typeface="+mn-ea"/>
                <a:cs typeface="+mn-cs"/>
              </a:endParaRPr>
            </a:p>
          </p:txBody>
        </p:sp>
        <p:sp>
          <p:nvSpPr>
            <p:cNvPr id="38" name="Freeform 13">
              <a:extLst>
                <a:ext uri="{FF2B5EF4-FFF2-40B4-BE49-F238E27FC236}">
                  <a16:creationId xmlns:a16="http://schemas.microsoft.com/office/drawing/2014/main" id="{F08E3BCF-D419-455C-8CB6-43D370DA35B3}"/>
                </a:ext>
              </a:extLst>
            </p:cNvPr>
            <p:cNvSpPr>
              <a:spLocks/>
            </p:cNvSpPr>
            <p:nvPr/>
          </p:nvSpPr>
          <p:spPr bwMode="auto">
            <a:xfrm>
              <a:off x="6110331" y="2825444"/>
              <a:ext cx="105209" cy="128719"/>
            </a:xfrm>
            <a:custGeom>
              <a:avLst/>
              <a:gdLst>
                <a:gd name="T0" fmla="*/ 2147483647 w 510"/>
                <a:gd name="T1" fmla="*/ 2147483647 h 624"/>
                <a:gd name="T2" fmla="*/ 2147483647 w 510"/>
                <a:gd name="T3" fmla="*/ 2147483647 h 624"/>
                <a:gd name="T4" fmla="*/ 2147483647 w 510"/>
                <a:gd name="T5" fmla="*/ 2147483647 h 624"/>
                <a:gd name="T6" fmla="*/ 2147483647 w 510"/>
                <a:gd name="T7" fmla="*/ 2147483647 h 624"/>
                <a:gd name="T8" fmla="*/ 2147483647 w 510"/>
                <a:gd name="T9" fmla="*/ 2147483647 h 624"/>
                <a:gd name="T10" fmla="*/ 2147483647 w 510"/>
                <a:gd name="T11" fmla="*/ 2147483647 h 624"/>
                <a:gd name="T12" fmla="*/ 2147483647 w 510"/>
                <a:gd name="T13" fmla="*/ 2147483647 h 624"/>
                <a:gd name="T14" fmla="*/ 2147483647 w 510"/>
                <a:gd name="T15" fmla="*/ 2147483647 h 624"/>
                <a:gd name="T16" fmla="*/ 2147483647 w 510"/>
                <a:gd name="T17" fmla="*/ 2147483647 h 624"/>
                <a:gd name="T18" fmla="*/ 2147483647 w 510"/>
                <a:gd name="T19" fmla="*/ 0 h 624"/>
                <a:gd name="T20" fmla="*/ 2147483647 w 510"/>
                <a:gd name="T21" fmla="*/ 2147483647 h 624"/>
                <a:gd name="T22" fmla="*/ 2147483647 w 510"/>
                <a:gd name="T23" fmla="*/ 2147483647 h 624"/>
                <a:gd name="T24" fmla="*/ 2147483647 w 510"/>
                <a:gd name="T25" fmla="*/ 2147483647 h 624"/>
                <a:gd name="T26" fmla="*/ 2147483647 w 510"/>
                <a:gd name="T27" fmla="*/ 2147483647 h 624"/>
                <a:gd name="T28" fmla="*/ 2147483647 w 510"/>
                <a:gd name="T29" fmla="*/ 2147483647 h 624"/>
                <a:gd name="T30" fmla="*/ 2147483647 w 510"/>
                <a:gd name="T31" fmla="*/ 2147483647 h 624"/>
                <a:gd name="T32" fmla="*/ 2147483647 w 510"/>
                <a:gd name="T33" fmla="*/ 2147483647 h 624"/>
                <a:gd name="T34" fmla="*/ 2147483647 w 510"/>
                <a:gd name="T35" fmla="*/ 2147483647 h 624"/>
                <a:gd name="T36" fmla="*/ 2147483647 w 510"/>
                <a:gd name="T37" fmla="*/ 2147483647 h 624"/>
                <a:gd name="T38" fmla="*/ 2147483647 w 510"/>
                <a:gd name="T39" fmla="*/ 2147483647 h 624"/>
                <a:gd name="T40" fmla="*/ 2147483647 w 510"/>
                <a:gd name="T41" fmla="*/ 2147483647 h 624"/>
                <a:gd name="T42" fmla="*/ 2147483647 w 510"/>
                <a:gd name="T43" fmla="*/ 2147483647 h 624"/>
                <a:gd name="T44" fmla="*/ 2147483647 w 510"/>
                <a:gd name="T45" fmla="*/ 2147483647 h 624"/>
                <a:gd name="T46" fmla="*/ 2147483647 w 510"/>
                <a:gd name="T47" fmla="*/ 2147483647 h 624"/>
                <a:gd name="T48" fmla="*/ 0 w 510"/>
                <a:gd name="T49" fmla="*/ 2147483647 h 624"/>
                <a:gd name="T50" fmla="*/ 2147483647 w 510"/>
                <a:gd name="T51" fmla="*/ 2147483647 h 624"/>
                <a:gd name="T52" fmla="*/ 2147483647 w 510"/>
                <a:gd name="T53" fmla="*/ 2147483647 h 624"/>
                <a:gd name="T54" fmla="*/ 2147483647 w 510"/>
                <a:gd name="T55" fmla="*/ 2147483647 h 624"/>
                <a:gd name="T56" fmla="*/ 2147483647 w 510"/>
                <a:gd name="T57" fmla="*/ 2147483647 h 624"/>
                <a:gd name="T58" fmla="*/ 2147483647 w 510"/>
                <a:gd name="T59" fmla="*/ 2147483647 h 624"/>
                <a:gd name="T60" fmla="*/ 2147483647 w 510"/>
                <a:gd name="T61" fmla="*/ 2147483647 h 62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0" h="624">
                  <a:moveTo>
                    <a:pt x="81" y="188"/>
                  </a:moveTo>
                  <a:lnTo>
                    <a:pt x="42" y="165"/>
                  </a:lnTo>
                  <a:lnTo>
                    <a:pt x="17" y="138"/>
                  </a:lnTo>
                  <a:lnTo>
                    <a:pt x="4" y="113"/>
                  </a:lnTo>
                  <a:lnTo>
                    <a:pt x="2" y="86"/>
                  </a:lnTo>
                  <a:lnTo>
                    <a:pt x="4" y="69"/>
                  </a:lnTo>
                  <a:lnTo>
                    <a:pt x="8" y="52"/>
                  </a:lnTo>
                  <a:lnTo>
                    <a:pt x="23" y="23"/>
                  </a:lnTo>
                  <a:lnTo>
                    <a:pt x="38" y="6"/>
                  </a:lnTo>
                  <a:lnTo>
                    <a:pt x="50" y="0"/>
                  </a:lnTo>
                  <a:lnTo>
                    <a:pt x="456" y="219"/>
                  </a:lnTo>
                  <a:lnTo>
                    <a:pt x="477" y="234"/>
                  </a:lnTo>
                  <a:lnTo>
                    <a:pt x="495" y="254"/>
                  </a:lnTo>
                  <a:lnTo>
                    <a:pt x="506" y="280"/>
                  </a:lnTo>
                  <a:lnTo>
                    <a:pt x="510" y="313"/>
                  </a:lnTo>
                  <a:lnTo>
                    <a:pt x="506" y="346"/>
                  </a:lnTo>
                  <a:lnTo>
                    <a:pt x="495" y="373"/>
                  </a:lnTo>
                  <a:lnTo>
                    <a:pt x="477" y="392"/>
                  </a:lnTo>
                  <a:lnTo>
                    <a:pt x="456" y="407"/>
                  </a:lnTo>
                  <a:lnTo>
                    <a:pt x="50" y="624"/>
                  </a:lnTo>
                  <a:lnTo>
                    <a:pt x="38" y="618"/>
                  </a:lnTo>
                  <a:lnTo>
                    <a:pt x="23" y="601"/>
                  </a:lnTo>
                  <a:lnTo>
                    <a:pt x="8" y="572"/>
                  </a:lnTo>
                  <a:lnTo>
                    <a:pt x="2" y="555"/>
                  </a:lnTo>
                  <a:lnTo>
                    <a:pt x="0" y="538"/>
                  </a:lnTo>
                  <a:lnTo>
                    <a:pt x="4" y="511"/>
                  </a:lnTo>
                  <a:lnTo>
                    <a:pt x="17" y="484"/>
                  </a:lnTo>
                  <a:lnTo>
                    <a:pt x="42" y="459"/>
                  </a:lnTo>
                  <a:lnTo>
                    <a:pt x="81" y="434"/>
                  </a:lnTo>
                  <a:lnTo>
                    <a:pt x="323" y="311"/>
                  </a:lnTo>
                  <a:lnTo>
                    <a:pt x="81" y="188"/>
                  </a:lnTo>
                  <a:close/>
                </a:path>
              </a:pathLst>
            </a:custGeom>
            <a:solidFill>
              <a:srgbClr val="42B4E6"/>
            </a:solidFill>
            <a:ln w="9525">
              <a:noFill/>
              <a:round/>
              <a:headEnd/>
              <a:tailEnd/>
            </a:ln>
          </p:spPr>
          <p:txBody>
            <a:bodyPr/>
            <a:lstStyle/>
            <a:p>
              <a:pPr marL="0" marR="0" lvl="0" indent="0" algn="l" defTabSz="457143"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prstClr val="black"/>
                </a:solidFill>
                <a:effectLst/>
                <a:uLnTx/>
                <a:uFillTx/>
                <a:latin typeface="Arial"/>
                <a:ea typeface="+mn-ea"/>
                <a:cs typeface="+mn-cs"/>
              </a:endParaRPr>
            </a:p>
          </p:txBody>
        </p:sp>
        <p:sp>
          <p:nvSpPr>
            <p:cNvPr id="46" name="Rectangle à coins arrondis 31">
              <a:extLst>
                <a:ext uri="{FF2B5EF4-FFF2-40B4-BE49-F238E27FC236}">
                  <a16:creationId xmlns:a16="http://schemas.microsoft.com/office/drawing/2014/main" id="{99D1ACFC-3089-4E56-B19A-6CE352EBC885}"/>
                </a:ext>
              </a:extLst>
            </p:cNvPr>
            <p:cNvSpPr>
              <a:spLocks noChangeArrowheads="1"/>
            </p:cNvSpPr>
            <p:nvPr/>
          </p:nvSpPr>
          <p:spPr bwMode="auto">
            <a:xfrm>
              <a:off x="3331765" y="2803660"/>
              <a:ext cx="2110370" cy="720000"/>
            </a:xfrm>
            <a:prstGeom prst="roundRect">
              <a:avLst>
                <a:gd name="adj" fmla="val 16667"/>
              </a:avLst>
            </a:prstGeom>
            <a:solidFill>
              <a:srgbClr val="42B4E6"/>
            </a:solidFill>
            <a:ln w="12700">
              <a:noFill/>
              <a:round/>
              <a:headEnd type="none" w="sm" len="sm"/>
              <a:tailEnd type="none" w="sm" len="sm"/>
            </a:ln>
          </p:spPr>
          <p:txBody>
            <a:bodyPr anchor="ctr"/>
            <a:lstStyle/>
            <a:p>
              <a:pPr marL="0" marR="0" lvl="0" indent="0" algn="l" defTabSz="457143"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prstClr val="white"/>
                  </a:solidFill>
                  <a:effectLst/>
                  <a:uLnTx/>
                  <a:uFillTx/>
                  <a:latin typeface="Arial"/>
                  <a:ea typeface="+mn-ea"/>
                  <a:cs typeface="+mn-cs"/>
                </a:rPr>
                <a:t>Monitoreo</a:t>
              </a:r>
              <a:r>
                <a:rPr kumimoji="0" lang="en-GB" sz="1400" b="1" i="0" u="none" strike="noStrike" kern="1200" cap="none" spc="0" normalizeH="0" baseline="0" noProof="0" dirty="0">
                  <a:ln>
                    <a:noFill/>
                  </a:ln>
                  <a:solidFill>
                    <a:prstClr val="white"/>
                  </a:solidFill>
                  <a:effectLst/>
                  <a:uLnTx/>
                  <a:uFillTx/>
                  <a:latin typeface="Arial"/>
                  <a:ea typeface="+mn-ea"/>
                  <a:cs typeface="+mn-cs"/>
                </a:rPr>
                <a:t> de </a:t>
              </a:r>
              <a:r>
                <a:rPr kumimoji="0" lang="en-GB" sz="1400" b="1" i="0" u="none" strike="noStrike" kern="1200" cap="none" spc="0" normalizeH="0" baseline="0" noProof="0" dirty="0" err="1">
                  <a:ln>
                    <a:noFill/>
                  </a:ln>
                  <a:solidFill>
                    <a:prstClr val="white"/>
                  </a:solidFill>
                  <a:effectLst/>
                  <a:uLnTx/>
                  <a:uFillTx/>
                  <a:latin typeface="Arial"/>
                  <a:ea typeface="+mn-ea"/>
                  <a:cs typeface="+mn-cs"/>
                </a:rPr>
                <a:t>Energía</a:t>
              </a:r>
              <a:endParaRPr kumimoji="0" lang="en-GB" sz="14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43"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Arial"/>
                  <a:ea typeface="+mn-ea"/>
                  <a:cs typeface="+mn-cs"/>
                </a:rPr>
                <a:t>(U, V, I, P, ..)</a:t>
              </a:r>
            </a:p>
          </p:txBody>
        </p:sp>
        <p:cxnSp>
          <p:nvCxnSpPr>
            <p:cNvPr id="52" name="Connecteur droit avec flèche 51">
              <a:extLst>
                <a:ext uri="{FF2B5EF4-FFF2-40B4-BE49-F238E27FC236}">
                  <a16:creationId xmlns:a16="http://schemas.microsoft.com/office/drawing/2014/main" id="{11FCF49E-96CE-43A0-8C51-12C33EF18045}"/>
                </a:ext>
              </a:extLst>
            </p:cNvPr>
            <p:cNvCxnSpPr>
              <a:cxnSpLocks/>
            </p:cNvCxnSpPr>
            <p:nvPr/>
          </p:nvCxnSpPr>
          <p:spPr bwMode="auto">
            <a:xfrm flipH="1">
              <a:off x="2533297" y="3216825"/>
              <a:ext cx="798468" cy="215665"/>
            </a:xfrm>
            <a:prstGeom prst="straightConnector1">
              <a:avLst/>
            </a:prstGeom>
            <a:solidFill>
              <a:schemeClr val="accent1"/>
            </a:solidFill>
            <a:ln w="28575" cap="flat" cmpd="sng" algn="ctr">
              <a:solidFill>
                <a:srgbClr val="42B4E6"/>
              </a:solidFill>
              <a:prstDash val="solid"/>
              <a:round/>
              <a:headEnd type="none" w="sm" len="sm"/>
              <a:tailEnd type="oval"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8" name="Freeform 13">
              <a:extLst>
                <a:ext uri="{FF2B5EF4-FFF2-40B4-BE49-F238E27FC236}">
                  <a16:creationId xmlns:a16="http://schemas.microsoft.com/office/drawing/2014/main" id="{09170279-769D-4C4F-89FB-E6CE64C43E1C}"/>
                </a:ext>
              </a:extLst>
            </p:cNvPr>
            <p:cNvSpPr>
              <a:spLocks/>
            </p:cNvSpPr>
            <p:nvPr/>
          </p:nvSpPr>
          <p:spPr bwMode="auto">
            <a:xfrm>
              <a:off x="6110331" y="3018997"/>
              <a:ext cx="105209" cy="128719"/>
            </a:xfrm>
            <a:custGeom>
              <a:avLst/>
              <a:gdLst>
                <a:gd name="T0" fmla="*/ 2147483647 w 510"/>
                <a:gd name="T1" fmla="*/ 2147483647 h 624"/>
                <a:gd name="T2" fmla="*/ 2147483647 w 510"/>
                <a:gd name="T3" fmla="*/ 2147483647 h 624"/>
                <a:gd name="T4" fmla="*/ 2147483647 w 510"/>
                <a:gd name="T5" fmla="*/ 2147483647 h 624"/>
                <a:gd name="T6" fmla="*/ 2147483647 w 510"/>
                <a:gd name="T7" fmla="*/ 2147483647 h 624"/>
                <a:gd name="T8" fmla="*/ 2147483647 w 510"/>
                <a:gd name="T9" fmla="*/ 2147483647 h 624"/>
                <a:gd name="T10" fmla="*/ 2147483647 w 510"/>
                <a:gd name="T11" fmla="*/ 2147483647 h 624"/>
                <a:gd name="T12" fmla="*/ 2147483647 w 510"/>
                <a:gd name="T13" fmla="*/ 2147483647 h 624"/>
                <a:gd name="T14" fmla="*/ 2147483647 w 510"/>
                <a:gd name="T15" fmla="*/ 2147483647 h 624"/>
                <a:gd name="T16" fmla="*/ 2147483647 w 510"/>
                <a:gd name="T17" fmla="*/ 2147483647 h 624"/>
                <a:gd name="T18" fmla="*/ 2147483647 w 510"/>
                <a:gd name="T19" fmla="*/ 0 h 624"/>
                <a:gd name="T20" fmla="*/ 2147483647 w 510"/>
                <a:gd name="T21" fmla="*/ 2147483647 h 624"/>
                <a:gd name="T22" fmla="*/ 2147483647 w 510"/>
                <a:gd name="T23" fmla="*/ 2147483647 h 624"/>
                <a:gd name="T24" fmla="*/ 2147483647 w 510"/>
                <a:gd name="T25" fmla="*/ 2147483647 h 624"/>
                <a:gd name="T26" fmla="*/ 2147483647 w 510"/>
                <a:gd name="T27" fmla="*/ 2147483647 h 624"/>
                <a:gd name="T28" fmla="*/ 2147483647 w 510"/>
                <a:gd name="T29" fmla="*/ 2147483647 h 624"/>
                <a:gd name="T30" fmla="*/ 2147483647 w 510"/>
                <a:gd name="T31" fmla="*/ 2147483647 h 624"/>
                <a:gd name="T32" fmla="*/ 2147483647 w 510"/>
                <a:gd name="T33" fmla="*/ 2147483647 h 624"/>
                <a:gd name="T34" fmla="*/ 2147483647 w 510"/>
                <a:gd name="T35" fmla="*/ 2147483647 h 624"/>
                <a:gd name="T36" fmla="*/ 2147483647 w 510"/>
                <a:gd name="T37" fmla="*/ 2147483647 h 624"/>
                <a:gd name="T38" fmla="*/ 2147483647 w 510"/>
                <a:gd name="T39" fmla="*/ 2147483647 h 624"/>
                <a:gd name="T40" fmla="*/ 2147483647 w 510"/>
                <a:gd name="T41" fmla="*/ 2147483647 h 624"/>
                <a:gd name="T42" fmla="*/ 2147483647 w 510"/>
                <a:gd name="T43" fmla="*/ 2147483647 h 624"/>
                <a:gd name="T44" fmla="*/ 2147483647 w 510"/>
                <a:gd name="T45" fmla="*/ 2147483647 h 624"/>
                <a:gd name="T46" fmla="*/ 2147483647 w 510"/>
                <a:gd name="T47" fmla="*/ 2147483647 h 624"/>
                <a:gd name="T48" fmla="*/ 0 w 510"/>
                <a:gd name="T49" fmla="*/ 2147483647 h 624"/>
                <a:gd name="T50" fmla="*/ 2147483647 w 510"/>
                <a:gd name="T51" fmla="*/ 2147483647 h 624"/>
                <a:gd name="T52" fmla="*/ 2147483647 w 510"/>
                <a:gd name="T53" fmla="*/ 2147483647 h 624"/>
                <a:gd name="T54" fmla="*/ 2147483647 w 510"/>
                <a:gd name="T55" fmla="*/ 2147483647 h 624"/>
                <a:gd name="T56" fmla="*/ 2147483647 w 510"/>
                <a:gd name="T57" fmla="*/ 2147483647 h 624"/>
                <a:gd name="T58" fmla="*/ 2147483647 w 510"/>
                <a:gd name="T59" fmla="*/ 2147483647 h 624"/>
                <a:gd name="T60" fmla="*/ 2147483647 w 510"/>
                <a:gd name="T61" fmla="*/ 2147483647 h 62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0" h="624">
                  <a:moveTo>
                    <a:pt x="81" y="188"/>
                  </a:moveTo>
                  <a:lnTo>
                    <a:pt x="42" y="165"/>
                  </a:lnTo>
                  <a:lnTo>
                    <a:pt x="17" y="138"/>
                  </a:lnTo>
                  <a:lnTo>
                    <a:pt x="4" y="113"/>
                  </a:lnTo>
                  <a:lnTo>
                    <a:pt x="2" y="86"/>
                  </a:lnTo>
                  <a:lnTo>
                    <a:pt x="4" y="69"/>
                  </a:lnTo>
                  <a:lnTo>
                    <a:pt x="8" y="52"/>
                  </a:lnTo>
                  <a:lnTo>
                    <a:pt x="23" y="23"/>
                  </a:lnTo>
                  <a:lnTo>
                    <a:pt x="38" y="6"/>
                  </a:lnTo>
                  <a:lnTo>
                    <a:pt x="50" y="0"/>
                  </a:lnTo>
                  <a:lnTo>
                    <a:pt x="456" y="219"/>
                  </a:lnTo>
                  <a:lnTo>
                    <a:pt x="477" y="234"/>
                  </a:lnTo>
                  <a:lnTo>
                    <a:pt x="495" y="254"/>
                  </a:lnTo>
                  <a:lnTo>
                    <a:pt x="506" y="280"/>
                  </a:lnTo>
                  <a:lnTo>
                    <a:pt x="510" y="313"/>
                  </a:lnTo>
                  <a:lnTo>
                    <a:pt x="506" y="346"/>
                  </a:lnTo>
                  <a:lnTo>
                    <a:pt x="495" y="373"/>
                  </a:lnTo>
                  <a:lnTo>
                    <a:pt x="477" y="392"/>
                  </a:lnTo>
                  <a:lnTo>
                    <a:pt x="456" y="407"/>
                  </a:lnTo>
                  <a:lnTo>
                    <a:pt x="50" y="624"/>
                  </a:lnTo>
                  <a:lnTo>
                    <a:pt x="38" y="618"/>
                  </a:lnTo>
                  <a:lnTo>
                    <a:pt x="23" y="601"/>
                  </a:lnTo>
                  <a:lnTo>
                    <a:pt x="8" y="572"/>
                  </a:lnTo>
                  <a:lnTo>
                    <a:pt x="2" y="555"/>
                  </a:lnTo>
                  <a:lnTo>
                    <a:pt x="0" y="538"/>
                  </a:lnTo>
                  <a:lnTo>
                    <a:pt x="4" y="511"/>
                  </a:lnTo>
                  <a:lnTo>
                    <a:pt x="17" y="484"/>
                  </a:lnTo>
                  <a:lnTo>
                    <a:pt x="42" y="459"/>
                  </a:lnTo>
                  <a:lnTo>
                    <a:pt x="81" y="434"/>
                  </a:lnTo>
                  <a:lnTo>
                    <a:pt x="323" y="311"/>
                  </a:lnTo>
                  <a:lnTo>
                    <a:pt x="81" y="188"/>
                  </a:lnTo>
                  <a:close/>
                </a:path>
              </a:pathLst>
            </a:custGeom>
            <a:solidFill>
              <a:srgbClr val="42B4E6"/>
            </a:solidFill>
            <a:ln w="9525">
              <a:noFill/>
              <a:round/>
              <a:headEnd/>
              <a:tailEnd/>
            </a:ln>
          </p:spPr>
          <p:txBody>
            <a:bodyPr/>
            <a:lstStyle/>
            <a:p>
              <a:pPr marL="0" marR="0" lvl="0" indent="0" algn="l" defTabSz="457143"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prstClr val="black"/>
                </a:solidFill>
                <a:effectLst/>
                <a:uLnTx/>
                <a:uFillTx/>
                <a:latin typeface="Arial"/>
                <a:ea typeface="+mn-ea"/>
                <a:cs typeface="+mn-cs"/>
              </a:endParaRPr>
            </a:p>
          </p:txBody>
        </p:sp>
        <p:sp>
          <p:nvSpPr>
            <p:cNvPr id="29" name="Freeform 13">
              <a:extLst>
                <a:ext uri="{FF2B5EF4-FFF2-40B4-BE49-F238E27FC236}">
                  <a16:creationId xmlns:a16="http://schemas.microsoft.com/office/drawing/2014/main" id="{3FEF8B42-2871-4309-B094-A314169C2C38}"/>
                </a:ext>
              </a:extLst>
            </p:cNvPr>
            <p:cNvSpPr>
              <a:spLocks/>
            </p:cNvSpPr>
            <p:nvPr/>
          </p:nvSpPr>
          <p:spPr bwMode="auto">
            <a:xfrm>
              <a:off x="6088911" y="3286977"/>
              <a:ext cx="105209" cy="128719"/>
            </a:xfrm>
            <a:custGeom>
              <a:avLst/>
              <a:gdLst>
                <a:gd name="T0" fmla="*/ 2147483647 w 510"/>
                <a:gd name="T1" fmla="*/ 2147483647 h 624"/>
                <a:gd name="T2" fmla="*/ 2147483647 w 510"/>
                <a:gd name="T3" fmla="*/ 2147483647 h 624"/>
                <a:gd name="T4" fmla="*/ 2147483647 w 510"/>
                <a:gd name="T5" fmla="*/ 2147483647 h 624"/>
                <a:gd name="T6" fmla="*/ 2147483647 w 510"/>
                <a:gd name="T7" fmla="*/ 2147483647 h 624"/>
                <a:gd name="T8" fmla="*/ 2147483647 w 510"/>
                <a:gd name="T9" fmla="*/ 2147483647 h 624"/>
                <a:gd name="T10" fmla="*/ 2147483647 w 510"/>
                <a:gd name="T11" fmla="*/ 2147483647 h 624"/>
                <a:gd name="T12" fmla="*/ 2147483647 w 510"/>
                <a:gd name="T13" fmla="*/ 2147483647 h 624"/>
                <a:gd name="T14" fmla="*/ 2147483647 w 510"/>
                <a:gd name="T15" fmla="*/ 2147483647 h 624"/>
                <a:gd name="T16" fmla="*/ 2147483647 w 510"/>
                <a:gd name="T17" fmla="*/ 2147483647 h 624"/>
                <a:gd name="T18" fmla="*/ 2147483647 w 510"/>
                <a:gd name="T19" fmla="*/ 0 h 624"/>
                <a:gd name="T20" fmla="*/ 2147483647 w 510"/>
                <a:gd name="T21" fmla="*/ 2147483647 h 624"/>
                <a:gd name="T22" fmla="*/ 2147483647 w 510"/>
                <a:gd name="T23" fmla="*/ 2147483647 h 624"/>
                <a:gd name="T24" fmla="*/ 2147483647 w 510"/>
                <a:gd name="T25" fmla="*/ 2147483647 h 624"/>
                <a:gd name="T26" fmla="*/ 2147483647 w 510"/>
                <a:gd name="T27" fmla="*/ 2147483647 h 624"/>
                <a:gd name="T28" fmla="*/ 2147483647 w 510"/>
                <a:gd name="T29" fmla="*/ 2147483647 h 624"/>
                <a:gd name="T30" fmla="*/ 2147483647 w 510"/>
                <a:gd name="T31" fmla="*/ 2147483647 h 624"/>
                <a:gd name="T32" fmla="*/ 2147483647 w 510"/>
                <a:gd name="T33" fmla="*/ 2147483647 h 624"/>
                <a:gd name="T34" fmla="*/ 2147483647 w 510"/>
                <a:gd name="T35" fmla="*/ 2147483647 h 624"/>
                <a:gd name="T36" fmla="*/ 2147483647 w 510"/>
                <a:gd name="T37" fmla="*/ 2147483647 h 624"/>
                <a:gd name="T38" fmla="*/ 2147483647 w 510"/>
                <a:gd name="T39" fmla="*/ 2147483647 h 624"/>
                <a:gd name="T40" fmla="*/ 2147483647 w 510"/>
                <a:gd name="T41" fmla="*/ 2147483647 h 624"/>
                <a:gd name="T42" fmla="*/ 2147483647 w 510"/>
                <a:gd name="T43" fmla="*/ 2147483647 h 624"/>
                <a:gd name="T44" fmla="*/ 2147483647 w 510"/>
                <a:gd name="T45" fmla="*/ 2147483647 h 624"/>
                <a:gd name="T46" fmla="*/ 2147483647 w 510"/>
                <a:gd name="T47" fmla="*/ 2147483647 h 624"/>
                <a:gd name="T48" fmla="*/ 0 w 510"/>
                <a:gd name="T49" fmla="*/ 2147483647 h 624"/>
                <a:gd name="T50" fmla="*/ 2147483647 w 510"/>
                <a:gd name="T51" fmla="*/ 2147483647 h 624"/>
                <a:gd name="T52" fmla="*/ 2147483647 w 510"/>
                <a:gd name="T53" fmla="*/ 2147483647 h 624"/>
                <a:gd name="T54" fmla="*/ 2147483647 w 510"/>
                <a:gd name="T55" fmla="*/ 2147483647 h 624"/>
                <a:gd name="T56" fmla="*/ 2147483647 w 510"/>
                <a:gd name="T57" fmla="*/ 2147483647 h 624"/>
                <a:gd name="T58" fmla="*/ 2147483647 w 510"/>
                <a:gd name="T59" fmla="*/ 2147483647 h 624"/>
                <a:gd name="T60" fmla="*/ 2147483647 w 510"/>
                <a:gd name="T61" fmla="*/ 2147483647 h 62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0" h="624">
                  <a:moveTo>
                    <a:pt x="81" y="188"/>
                  </a:moveTo>
                  <a:lnTo>
                    <a:pt x="42" y="165"/>
                  </a:lnTo>
                  <a:lnTo>
                    <a:pt x="17" y="138"/>
                  </a:lnTo>
                  <a:lnTo>
                    <a:pt x="4" y="113"/>
                  </a:lnTo>
                  <a:lnTo>
                    <a:pt x="2" y="86"/>
                  </a:lnTo>
                  <a:lnTo>
                    <a:pt x="4" y="69"/>
                  </a:lnTo>
                  <a:lnTo>
                    <a:pt x="8" y="52"/>
                  </a:lnTo>
                  <a:lnTo>
                    <a:pt x="23" y="23"/>
                  </a:lnTo>
                  <a:lnTo>
                    <a:pt x="38" y="6"/>
                  </a:lnTo>
                  <a:lnTo>
                    <a:pt x="50" y="0"/>
                  </a:lnTo>
                  <a:lnTo>
                    <a:pt x="456" y="219"/>
                  </a:lnTo>
                  <a:lnTo>
                    <a:pt x="477" y="234"/>
                  </a:lnTo>
                  <a:lnTo>
                    <a:pt x="495" y="254"/>
                  </a:lnTo>
                  <a:lnTo>
                    <a:pt x="506" y="280"/>
                  </a:lnTo>
                  <a:lnTo>
                    <a:pt x="510" y="313"/>
                  </a:lnTo>
                  <a:lnTo>
                    <a:pt x="506" y="346"/>
                  </a:lnTo>
                  <a:lnTo>
                    <a:pt x="495" y="373"/>
                  </a:lnTo>
                  <a:lnTo>
                    <a:pt x="477" y="392"/>
                  </a:lnTo>
                  <a:lnTo>
                    <a:pt x="456" y="407"/>
                  </a:lnTo>
                  <a:lnTo>
                    <a:pt x="50" y="624"/>
                  </a:lnTo>
                  <a:lnTo>
                    <a:pt x="38" y="618"/>
                  </a:lnTo>
                  <a:lnTo>
                    <a:pt x="23" y="601"/>
                  </a:lnTo>
                  <a:lnTo>
                    <a:pt x="8" y="572"/>
                  </a:lnTo>
                  <a:lnTo>
                    <a:pt x="2" y="555"/>
                  </a:lnTo>
                  <a:lnTo>
                    <a:pt x="0" y="538"/>
                  </a:lnTo>
                  <a:lnTo>
                    <a:pt x="4" y="511"/>
                  </a:lnTo>
                  <a:lnTo>
                    <a:pt x="17" y="484"/>
                  </a:lnTo>
                  <a:lnTo>
                    <a:pt x="42" y="459"/>
                  </a:lnTo>
                  <a:lnTo>
                    <a:pt x="81" y="434"/>
                  </a:lnTo>
                  <a:lnTo>
                    <a:pt x="323" y="311"/>
                  </a:lnTo>
                  <a:lnTo>
                    <a:pt x="81" y="188"/>
                  </a:lnTo>
                  <a:close/>
                </a:path>
              </a:pathLst>
            </a:custGeom>
            <a:solidFill>
              <a:srgbClr val="42B4E6"/>
            </a:solidFill>
            <a:ln w="9525">
              <a:noFill/>
              <a:round/>
              <a:headEnd/>
              <a:tailEnd/>
            </a:ln>
          </p:spPr>
          <p:txBody>
            <a:bodyPr/>
            <a:lstStyle/>
            <a:p>
              <a:pPr marL="0" marR="0" lvl="0" indent="0" algn="l" defTabSz="457143"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6" name="Groupe 5">
            <a:extLst>
              <a:ext uri="{FF2B5EF4-FFF2-40B4-BE49-F238E27FC236}">
                <a16:creationId xmlns:a16="http://schemas.microsoft.com/office/drawing/2014/main" id="{C1BC58A2-E574-4938-BF06-429F44277904}"/>
              </a:ext>
            </a:extLst>
          </p:cNvPr>
          <p:cNvGrpSpPr/>
          <p:nvPr/>
        </p:nvGrpSpPr>
        <p:grpSpPr>
          <a:xfrm>
            <a:off x="2500245" y="3688498"/>
            <a:ext cx="6330290" cy="720000"/>
            <a:chOff x="2500245" y="3688498"/>
            <a:chExt cx="6306255" cy="720000"/>
          </a:xfrm>
        </p:grpSpPr>
        <p:sp>
          <p:nvSpPr>
            <p:cNvPr id="34" name="Rectangle à coins arrondis 11">
              <a:extLst>
                <a:ext uri="{FF2B5EF4-FFF2-40B4-BE49-F238E27FC236}">
                  <a16:creationId xmlns:a16="http://schemas.microsoft.com/office/drawing/2014/main" id="{DADE694B-D93A-455A-A6E0-1E80203B2442}"/>
                </a:ext>
              </a:extLst>
            </p:cNvPr>
            <p:cNvSpPr>
              <a:spLocks noChangeArrowheads="1"/>
            </p:cNvSpPr>
            <p:nvPr/>
          </p:nvSpPr>
          <p:spPr bwMode="auto">
            <a:xfrm>
              <a:off x="6042618" y="3761491"/>
              <a:ext cx="2763882" cy="570387"/>
            </a:xfrm>
            <a:prstGeom prst="roundRect">
              <a:avLst>
                <a:gd name="adj" fmla="val 14277"/>
              </a:avLst>
            </a:prstGeom>
            <a:solidFill>
              <a:schemeClr val="bg1"/>
            </a:solidFill>
            <a:ln w="12700">
              <a:noFill/>
              <a:round/>
              <a:headEnd type="none" w="sm" len="sm"/>
              <a:tailEnd type="none" w="sm" len="sm"/>
            </a:ln>
          </p:spPr>
          <p:txBody>
            <a:bodyPr tIns="18000" anchor="ctr"/>
            <a:lstStyle/>
            <a:p>
              <a:pPr marL="133368" marR="0" lvl="0" indent="0" algn="l" defTabSz="457143"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626469"/>
                  </a:solidFill>
                  <a:effectLst/>
                  <a:uLnTx/>
                  <a:uFillTx/>
                  <a:latin typeface="Arial"/>
                  <a:ea typeface="+mn-ea"/>
                  <a:cs typeface="+mn-cs"/>
                </a:rPr>
                <a:t>PQ </a:t>
              </a:r>
              <a:r>
                <a:rPr kumimoji="0" lang="en-GB" sz="1100" b="1" i="0" u="none" strike="noStrike" kern="1200" cap="none" spc="0" normalizeH="0" baseline="0" noProof="0" dirty="0" err="1">
                  <a:ln>
                    <a:noFill/>
                  </a:ln>
                  <a:solidFill>
                    <a:srgbClr val="626469"/>
                  </a:solidFill>
                  <a:effectLst/>
                  <a:uLnTx/>
                  <a:uFillTx/>
                  <a:latin typeface="Arial"/>
                  <a:ea typeface="+mn-ea"/>
                  <a:cs typeface="+mn-cs"/>
                </a:rPr>
                <a:t>Monitoreo</a:t>
              </a:r>
              <a:endParaRPr kumimoji="0" lang="en-GB" sz="1100" b="1" i="0" u="none" strike="noStrike" kern="1200" cap="none" spc="0" normalizeH="0" baseline="0" noProof="0" dirty="0">
                <a:ln>
                  <a:noFill/>
                </a:ln>
                <a:solidFill>
                  <a:srgbClr val="626469"/>
                </a:solidFill>
                <a:effectLst/>
                <a:uLnTx/>
                <a:uFillTx/>
                <a:latin typeface="Arial"/>
                <a:ea typeface="+mn-ea"/>
                <a:cs typeface="+mn-cs"/>
              </a:endParaRPr>
            </a:p>
            <a:p>
              <a:pPr marL="133368" marR="0" lvl="0" indent="0" algn="l" defTabSz="457143"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626469"/>
                  </a:solidFill>
                  <a:effectLst/>
                  <a:uLnTx/>
                  <a:uFillTx/>
                  <a:latin typeface="Arial"/>
                  <a:ea typeface="+mn-ea"/>
                  <a:cs typeface="+mn-cs"/>
                </a:rPr>
                <a:t>PQ </a:t>
              </a:r>
              <a:r>
                <a:rPr kumimoji="0" lang="en-GB" sz="1100" b="1" i="0" u="none" strike="noStrike" kern="1200" cap="none" spc="0" normalizeH="0" baseline="0" noProof="0" dirty="0" err="1">
                  <a:ln>
                    <a:noFill/>
                  </a:ln>
                  <a:solidFill>
                    <a:srgbClr val="626469"/>
                  </a:solidFill>
                  <a:effectLst/>
                  <a:uLnTx/>
                  <a:uFillTx/>
                  <a:latin typeface="Arial"/>
                  <a:ea typeface="+mn-ea"/>
                  <a:cs typeface="+mn-cs"/>
                </a:rPr>
                <a:t>Conformidad</a:t>
              </a:r>
              <a:endParaRPr kumimoji="0" lang="en-GB" sz="1100" b="1" i="0" u="none" strike="noStrike" kern="1200" cap="none" spc="0" normalizeH="0" baseline="0" noProof="0" dirty="0">
                <a:ln>
                  <a:noFill/>
                </a:ln>
                <a:solidFill>
                  <a:srgbClr val="626469"/>
                </a:solidFill>
                <a:effectLst/>
                <a:uLnTx/>
                <a:uFillTx/>
                <a:latin typeface="Arial"/>
                <a:ea typeface="+mn-ea"/>
                <a:cs typeface="+mn-cs"/>
              </a:endParaRPr>
            </a:p>
            <a:p>
              <a:pPr marL="133368" marR="0" lvl="0" indent="0" algn="l" defTabSz="457143"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626469"/>
                  </a:solidFill>
                  <a:effectLst/>
                  <a:uLnTx/>
                  <a:uFillTx/>
                  <a:latin typeface="Arial"/>
                  <a:ea typeface="+mn-ea"/>
                  <a:cs typeface="+mn-cs"/>
                </a:rPr>
                <a:t>PQ </a:t>
              </a:r>
              <a:r>
                <a:rPr kumimoji="0" lang="en-GB" sz="1100" b="1" i="0" u="none" strike="noStrike" kern="1200" cap="none" spc="0" normalizeH="0" baseline="0" noProof="0" dirty="0" err="1">
                  <a:ln>
                    <a:noFill/>
                  </a:ln>
                  <a:solidFill>
                    <a:srgbClr val="626469"/>
                  </a:solidFill>
                  <a:effectLst/>
                  <a:uLnTx/>
                  <a:uFillTx/>
                  <a:latin typeface="Arial"/>
                  <a:ea typeface="+mn-ea"/>
                  <a:cs typeface="+mn-cs"/>
                </a:rPr>
                <a:t>Análisis</a:t>
              </a:r>
              <a:endParaRPr kumimoji="0" lang="en-GB" sz="1100" b="1" i="0" u="none" strike="noStrike" kern="1200" cap="none" spc="0" normalizeH="0" baseline="0" noProof="0" dirty="0">
                <a:ln>
                  <a:noFill/>
                </a:ln>
                <a:solidFill>
                  <a:srgbClr val="626469"/>
                </a:solidFill>
                <a:effectLst/>
                <a:uLnTx/>
                <a:uFillTx/>
                <a:latin typeface="Arial"/>
                <a:ea typeface="+mn-ea"/>
                <a:cs typeface="+mn-cs"/>
              </a:endParaRPr>
            </a:p>
          </p:txBody>
        </p:sp>
        <p:sp>
          <p:nvSpPr>
            <p:cNvPr id="35" name="Freeform 13">
              <a:extLst>
                <a:ext uri="{FF2B5EF4-FFF2-40B4-BE49-F238E27FC236}">
                  <a16:creationId xmlns:a16="http://schemas.microsoft.com/office/drawing/2014/main" id="{E424AD21-D80C-4559-9604-9BF752D1725D}"/>
                </a:ext>
              </a:extLst>
            </p:cNvPr>
            <p:cNvSpPr>
              <a:spLocks/>
            </p:cNvSpPr>
            <p:nvPr/>
          </p:nvSpPr>
          <p:spPr bwMode="auto">
            <a:xfrm>
              <a:off x="6088911" y="3806841"/>
              <a:ext cx="105209" cy="128719"/>
            </a:xfrm>
            <a:custGeom>
              <a:avLst/>
              <a:gdLst>
                <a:gd name="T0" fmla="*/ 2147483647 w 510"/>
                <a:gd name="T1" fmla="*/ 2147483647 h 624"/>
                <a:gd name="T2" fmla="*/ 2147483647 w 510"/>
                <a:gd name="T3" fmla="*/ 2147483647 h 624"/>
                <a:gd name="T4" fmla="*/ 2147483647 w 510"/>
                <a:gd name="T5" fmla="*/ 2147483647 h 624"/>
                <a:gd name="T6" fmla="*/ 2147483647 w 510"/>
                <a:gd name="T7" fmla="*/ 2147483647 h 624"/>
                <a:gd name="T8" fmla="*/ 2147483647 w 510"/>
                <a:gd name="T9" fmla="*/ 2147483647 h 624"/>
                <a:gd name="T10" fmla="*/ 2147483647 w 510"/>
                <a:gd name="T11" fmla="*/ 2147483647 h 624"/>
                <a:gd name="T12" fmla="*/ 2147483647 w 510"/>
                <a:gd name="T13" fmla="*/ 2147483647 h 624"/>
                <a:gd name="T14" fmla="*/ 2147483647 w 510"/>
                <a:gd name="T15" fmla="*/ 2147483647 h 624"/>
                <a:gd name="T16" fmla="*/ 2147483647 w 510"/>
                <a:gd name="T17" fmla="*/ 2147483647 h 624"/>
                <a:gd name="T18" fmla="*/ 2147483647 w 510"/>
                <a:gd name="T19" fmla="*/ 0 h 624"/>
                <a:gd name="T20" fmla="*/ 2147483647 w 510"/>
                <a:gd name="T21" fmla="*/ 2147483647 h 624"/>
                <a:gd name="T22" fmla="*/ 2147483647 w 510"/>
                <a:gd name="T23" fmla="*/ 2147483647 h 624"/>
                <a:gd name="T24" fmla="*/ 2147483647 w 510"/>
                <a:gd name="T25" fmla="*/ 2147483647 h 624"/>
                <a:gd name="T26" fmla="*/ 2147483647 w 510"/>
                <a:gd name="T27" fmla="*/ 2147483647 h 624"/>
                <a:gd name="T28" fmla="*/ 2147483647 w 510"/>
                <a:gd name="T29" fmla="*/ 2147483647 h 624"/>
                <a:gd name="T30" fmla="*/ 2147483647 w 510"/>
                <a:gd name="T31" fmla="*/ 2147483647 h 624"/>
                <a:gd name="T32" fmla="*/ 2147483647 w 510"/>
                <a:gd name="T33" fmla="*/ 2147483647 h 624"/>
                <a:gd name="T34" fmla="*/ 2147483647 w 510"/>
                <a:gd name="T35" fmla="*/ 2147483647 h 624"/>
                <a:gd name="T36" fmla="*/ 2147483647 w 510"/>
                <a:gd name="T37" fmla="*/ 2147483647 h 624"/>
                <a:gd name="T38" fmla="*/ 2147483647 w 510"/>
                <a:gd name="T39" fmla="*/ 2147483647 h 624"/>
                <a:gd name="T40" fmla="*/ 2147483647 w 510"/>
                <a:gd name="T41" fmla="*/ 2147483647 h 624"/>
                <a:gd name="T42" fmla="*/ 2147483647 w 510"/>
                <a:gd name="T43" fmla="*/ 2147483647 h 624"/>
                <a:gd name="T44" fmla="*/ 2147483647 w 510"/>
                <a:gd name="T45" fmla="*/ 2147483647 h 624"/>
                <a:gd name="T46" fmla="*/ 2147483647 w 510"/>
                <a:gd name="T47" fmla="*/ 2147483647 h 624"/>
                <a:gd name="T48" fmla="*/ 0 w 510"/>
                <a:gd name="T49" fmla="*/ 2147483647 h 624"/>
                <a:gd name="T50" fmla="*/ 2147483647 w 510"/>
                <a:gd name="T51" fmla="*/ 2147483647 h 624"/>
                <a:gd name="T52" fmla="*/ 2147483647 w 510"/>
                <a:gd name="T53" fmla="*/ 2147483647 h 624"/>
                <a:gd name="T54" fmla="*/ 2147483647 w 510"/>
                <a:gd name="T55" fmla="*/ 2147483647 h 624"/>
                <a:gd name="T56" fmla="*/ 2147483647 w 510"/>
                <a:gd name="T57" fmla="*/ 2147483647 h 624"/>
                <a:gd name="T58" fmla="*/ 2147483647 w 510"/>
                <a:gd name="T59" fmla="*/ 2147483647 h 624"/>
                <a:gd name="T60" fmla="*/ 2147483647 w 510"/>
                <a:gd name="T61" fmla="*/ 2147483647 h 62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0" h="624">
                  <a:moveTo>
                    <a:pt x="81" y="188"/>
                  </a:moveTo>
                  <a:lnTo>
                    <a:pt x="42" y="165"/>
                  </a:lnTo>
                  <a:lnTo>
                    <a:pt x="17" y="138"/>
                  </a:lnTo>
                  <a:lnTo>
                    <a:pt x="4" y="113"/>
                  </a:lnTo>
                  <a:lnTo>
                    <a:pt x="2" y="86"/>
                  </a:lnTo>
                  <a:lnTo>
                    <a:pt x="4" y="69"/>
                  </a:lnTo>
                  <a:lnTo>
                    <a:pt x="8" y="52"/>
                  </a:lnTo>
                  <a:lnTo>
                    <a:pt x="23" y="23"/>
                  </a:lnTo>
                  <a:lnTo>
                    <a:pt x="38" y="6"/>
                  </a:lnTo>
                  <a:lnTo>
                    <a:pt x="50" y="0"/>
                  </a:lnTo>
                  <a:lnTo>
                    <a:pt x="456" y="219"/>
                  </a:lnTo>
                  <a:lnTo>
                    <a:pt x="477" y="234"/>
                  </a:lnTo>
                  <a:lnTo>
                    <a:pt x="495" y="254"/>
                  </a:lnTo>
                  <a:lnTo>
                    <a:pt x="506" y="280"/>
                  </a:lnTo>
                  <a:lnTo>
                    <a:pt x="510" y="313"/>
                  </a:lnTo>
                  <a:lnTo>
                    <a:pt x="506" y="346"/>
                  </a:lnTo>
                  <a:lnTo>
                    <a:pt x="495" y="373"/>
                  </a:lnTo>
                  <a:lnTo>
                    <a:pt x="477" y="392"/>
                  </a:lnTo>
                  <a:lnTo>
                    <a:pt x="456" y="407"/>
                  </a:lnTo>
                  <a:lnTo>
                    <a:pt x="50" y="624"/>
                  </a:lnTo>
                  <a:lnTo>
                    <a:pt x="38" y="618"/>
                  </a:lnTo>
                  <a:lnTo>
                    <a:pt x="23" y="601"/>
                  </a:lnTo>
                  <a:lnTo>
                    <a:pt x="8" y="572"/>
                  </a:lnTo>
                  <a:lnTo>
                    <a:pt x="2" y="555"/>
                  </a:lnTo>
                  <a:lnTo>
                    <a:pt x="0" y="538"/>
                  </a:lnTo>
                  <a:lnTo>
                    <a:pt x="4" y="511"/>
                  </a:lnTo>
                  <a:lnTo>
                    <a:pt x="17" y="484"/>
                  </a:lnTo>
                  <a:lnTo>
                    <a:pt x="42" y="459"/>
                  </a:lnTo>
                  <a:lnTo>
                    <a:pt x="81" y="434"/>
                  </a:lnTo>
                  <a:lnTo>
                    <a:pt x="323" y="311"/>
                  </a:lnTo>
                  <a:lnTo>
                    <a:pt x="81" y="188"/>
                  </a:lnTo>
                  <a:close/>
                </a:path>
              </a:pathLst>
            </a:custGeom>
            <a:solidFill>
              <a:srgbClr val="3DCD58"/>
            </a:solidFill>
            <a:ln w="9525">
              <a:noFill/>
              <a:round/>
              <a:headEnd/>
              <a:tailEnd/>
            </a:ln>
          </p:spPr>
          <p:txBody>
            <a:bodyPr/>
            <a:lstStyle/>
            <a:p>
              <a:pPr marL="0" marR="0" lvl="0" indent="0" algn="l" defTabSz="457143"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prstClr val="black"/>
                </a:solidFill>
                <a:effectLst/>
                <a:uLnTx/>
                <a:uFillTx/>
                <a:latin typeface="Arial"/>
                <a:ea typeface="+mn-ea"/>
                <a:cs typeface="+mn-cs"/>
              </a:endParaRPr>
            </a:p>
          </p:txBody>
        </p:sp>
        <p:sp>
          <p:nvSpPr>
            <p:cNvPr id="49" name="Rectangle à coins arrondis 33">
              <a:extLst>
                <a:ext uri="{FF2B5EF4-FFF2-40B4-BE49-F238E27FC236}">
                  <a16:creationId xmlns:a16="http://schemas.microsoft.com/office/drawing/2014/main" id="{CD28E2D2-B596-4AAD-B41E-1B5F815D8A18}"/>
                </a:ext>
              </a:extLst>
            </p:cNvPr>
            <p:cNvSpPr>
              <a:spLocks noChangeArrowheads="1"/>
            </p:cNvSpPr>
            <p:nvPr/>
          </p:nvSpPr>
          <p:spPr bwMode="auto">
            <a:xfrm>
              <a:off x="3342401" y="3688498"/>
              <a:ext cx="2099734" cy="720000"/>
            </a:xfrm>
            <a:prstGeom prst="roundRect">
              <a:avLst>
                <a:gd name="adj" fmla="val 16667"/>
              </a:avLst>
            </a:prstGeom>
            <a:solidFill>
              <a:srgbClr val="3DCD58"/>
            </a:solidFill>
            <a:ln w="12700">
              <a:noFill/>
              <a:round/>
              <a:headEnd type="none" w="sm" len="sm"/>
              <a:tailEnd type="none" w="sm" len="sm"/>
            </a:ln>
          </p:spPr>
          <p:txBody>
            <a:bodyPr anchor="ctr"/>
            <a:lstStyle/>
            <a:p>
              <a:pPr marL="0" marR="0" lvl="0" indent="0" algn="l" defTabSz="457143"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a:ea typeface="+mn-ea"/>
                  <a:cs typeface="+mn-cs"/>
                </a:rPr>
                <a:t>Calidad de </a:t>
              </a:r>
              <a:r>
                <a:rPr kumimoji="0" lang="en-GB" sz="1400" b="1" i="0" u="none" strike="noStrike" kern="1200" cap="none" spc="0" normalizeH="0" baseline="0" noProof="0" dirty="0" err="1">
                  <a:ln>
                    <a:noFill/>
                  </a:ln>
                  <a:solidFill>
                    <a:prstClr val="white"/>
                  </a:solidFill>
                  <a:effectLst/>
                  <a:uLnTx/>
                  <a:uFillTx/>
                  <a:latin typeface="Arial"/>
                  <a:ea typeface="+mn-ea"/>
                  <a:cs typeface="+mn-cs"/>
                </a:rPr>
                <a:t>Energia</a:t>
              </a:r>
              <a:r>
                <a:rPr kumimoji="0" lang="en-GB" sz="1400" b="1" i="0" u="none" strike="noStrike" kern="1200" cap="none" spc="0" normalizeH="0" baseline="0" noProof="0" dirty="0">
                  <a:ln>
                    <a:noFill/>
                  </a:ln>
                  <a:solidFill>
                    <a:prstClr val="white"/>
                  </a:solidFill>
                  <a:effectLst/>
                  <a:uLnTx/>
                  <a:uFillTx/>
                  <a:latin typeface="Arial"/>
                  <a:ea typeface="+mn-ea"/>
                  <a:cs typeface="+mn-cs"/>
                </a:rPr>
                <a:t> PQ</a:t>
              </a:r>
            </a:p>
            <a:p>
              <a:pPr marL="0" marR="0" lvl="0" indent="0" algn="l" defTabSz="457143"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Arial"/>
                  <a:ea typeface="+mn-ea"/>
                  <a:cs typeface="+mn-cs"/>
                </a:rPr>
                <a:t>(THD, ..)</a:t>
              </a:r>
            </a:p>
          </p:txBody>
        </p:sp>
        <p:cxnSp>
          <p:nvCxnSpPr>
            <p:cNvPr id="53" name="Connecteur droit avec flèche 52">
              <a:extLst>
                <a:ext uri="{FF2B5EF4-FFF2-40B4-BE49-F238E27FC236}">
                  <a16:creationId xmlns:a16="http://schemas.microsoft.com/office/drawing/2014/main" id="{90B6759B-ECAA-4FA9-8544-4AA40B40E327}"/>
                </a:ext>
              </a:extLst>
            </p:cNvPr>
            <p:cNvCxnSpPr>
              <a:cxnSpLocks/>
            </p:cNvCxnSpPr>
            <p:nvPr/>
          </p:nvCxnSpPr>
          <p:spPr bwMode="auto">
            <a:xfrm flipH="1" flipV="1">
              <a:off x="2500245" y="3776157"/>
              <a:ext cx="916409" cy="272341"/>
            </a:xfrm>
            <a:prstGeom prst="straightConnector1">
              <a:avLst/>
            </a:prstGeom>
            <a:solidFill>
              <a:schemeClr val="accent1"/>
            </a:solidFill>
            <a:ln w="28575" cap="flat" cmpd="sng" algn="ctr">
              <a:solidFill>
                <a:schemeClr val="bg2"/>
              </a:solidFill>
              <a:prstDash val="solid"/>
              <a:round/>
              <a:headEnd type="none" w="sm" len="sm"/>
              <a:tailEnd type="oval"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1" name="Freeform 13">
              <a:extLst>
                <a:ext uri="{FF2B5EF4-FFF2-40B4-BE49-F238E27FC236}">
                  <a16:creationId xmlns:a16="http://schemas.microsoft.com/office/drawing/2014/main" id="{BF31A55D-ABA1-4529-87DF-3FE8F5318E06}"/>
                </a:ext>
              </a:extLst>
            </p:cNvPr>
            <p:cNvSpPr>
              <a:spLocks/>
            </p:cNvSpPr>
            <p:nvPr/>
          </p:nvSpPr>
          <p:spPr bwMode="auto">
            <a:xfrm>
              <a:off x="6088911" y="3972889"/>
              <a:ext cx="105209" cy="128719"/>
            </a:xfrm>
            <a:custGeom>
              <a:avLst/>
              <a:gdLst>
                <a:gd name="T0" fmla="*/ 2147483647 w 510"/>
                <a:gd name="T1" fmla="*/ 2147483647 h 624"/>
                <a:gd name="T2" fmla="*/ 2147483647 w 510"/>
                <a:gd name="T3" fmla="*/ 2147483647 h 624"/>
                <a:gd name="T4" fmla="*/ 2147483647 w 510"/>
                <a:gd name="T5" fmla="*/ 2147483647 h 624"/>
                <a:gd name="T6" fmla="*/ 2147483647 w 510"/>
                <a:gd name="T7" fmla="*/ 2147483647 h 624"/>
                <a:gd name="T8" fmla="*/ 2147483647 w 510"/>
                <a:gd name="T9" fmla="*/ 2147483647 h 624"/>
                <a:gd name="T10" fmla="*/ 2147483647 w 510"/>
                <a:gd name="T11" fmla="*/ 2147483647 h 624"/>
                <a:gd name="T12" fmla="*/ 2147483647 w 510"/>
                <a:gd name="T13" fmla="*/ 2147483647 h 624"/>
                <a:gd name="T14" fmla="*/ 2147483647 w 510"/>
                <a:gd name="T15" fmla="*/ 2147483647 h 624"/>
                <a:gd name="T16" fmla="*/ 2147483647 w 510"/>
                <a:gd name="T17" fmla="*/ 2147483647 h 624"/>
                <a:gd name="T18" fmla="*/ 2147483647 w 510"/>
                <a:gd name="T19" fmla="*/ 0 h 624"/>
                <a:gd name="T20" fmla="*/ 2147483647 w 510"/>
                <a:gd name="T21" fmla="*/ 2147483647 h 624"/>
                <a:gd name="T22" fmla="*/ 2147483647 w 510"/>
                <a:gd name="T23" fmla="*/ 2147483647 h 624"/>
                <a:gd name="T24" fmla="*/ 2147483647 w 510"/>
                <a:gd name="T25" fmla="*/ 2147483647 h 624"/>
                <a:gd name="T26" fmla="*/ 2147483647 w 510"/>
                <a:gd name="T27" fmla="*/ 2147483647 h 624"/>
                <a:gd name="T28" fmla="*/ 2147483647 w 510"/>
                <a:gd name="T29" fmla="*/ 2147483647 h 624"/>
                <a:gd name="T30" fmla="*/ 2147483647 w 510"/>
                <a:gd name="T31" fmla="*/ 2147483647 h 624"/>
                <a:gd name="T32" fmla="*/ 2147483647 w 510"/>
                <a:gd name="T33" fmla="*/ 2147483647 h 624"/>
                <a:gd name="T34" fmla="*/ 2147483647 w 510"/>
                <a:gd name="T35" fmla="*/ 2147483647 h 624"/>
                <a:gd name="T36" fmla="*/ 2147483647 w 510"/>
                <a:gd name="T37" fmla="*/ 2147483647 h 624"/>
                <a:gd name="T38" fmla="*/ 2147483647 w 510"/>
                <a:gd name="T39" fmla="*/ 2147483647 h 624"/>
                <a:gd name="T40" fmla="*/ 2147483647 w 510"/>
                <a:gd name="T41" fmla="*/ 2147483647 h 624"/>
                <a:gd name="T42" fmla="*/ 2147483647 w 510"/>
                <a:gd name="T43" fmla="*/ 2147483647 h 624"/>
                <a:gd name="T44" fmla="*/ 2147483647 w 510"/>
                <a:gd name="T45" fmla="*/ 2147483647 h 624"/>
                <a:gd name="T46" fmla="*/ 2147483647 w 510"/>
                <a:gd name="T47" fmla="*/ 2147483647 h 624"/>
                <a:gd name="T48" fmla="*/ 0 w 510"/>
                <a:gd name="T49" fmla="*/ 2147483647 h 624"/>
                <a:gd name="T50" fmla="*/ 2147483647 w 510"/>
                <a:gd name="T51" fmla="*/ 2147483647 h 624"/>
                <a:gd name="T52" fmla="*/ 2147483647 w 510"/>
                <a:gd name="T53" fmla="*/ 2147483647 h 624"/>
                <a:gd name="T54" fmla="*/ 2147483647 w 510"/>
                <a:gd name="T55" fmla="*/ 2147483647 h 624"/>
                <a:gd name="T56" fmla="*/ 2147483647 w 510"/>
                <a:gd name="T57" fmla="*/ 2147483647 h 624"/>
                <a:gd name="T58" fmla="*/ 2147483647 w 510"/>
                <a:gd name="T59" fmla="*/ 2147483647 h 624"/>
                <a:gd name="T60" fmla="*/ 2147483647 w 510"/>
                <a:gd name="T61" fmla="*/ 2147483647 h 62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0" h="624">
                  <a:moveTo>
                    <a:pt x="81" y="188"/>
                  </a:moveTo>
                  <a:lnTo>
                    <a:pt x="42" y="165"/>
                  </a:lnTo>
                  <a:lnTo>
                    <a:pt x="17" y="138"/>
                  </a:lnTo>
                  <a:lnTo>
                    <a:pt x="4" y="113"/>
                  </a:lnTo>
                  <a:lnTo>
                    <a:pt x="2" y="86"/>
                  </a:lnTo>
                  <a:lnTo>
                    <a:pt x="4" y="69"/>
                  </a:lnTo>
                  <a:lnTo>
                    <a:pt x="8" y="52"/>
                  </a:lnTo>
                  <a:lnTo>
                    <a:pt x="23" y="23"/>
                  </a:lnTo>
                  <a:lnTo>
                    <a:pt x="38" y="6"/>
                  </a:lnTo>
                  <a:lnTo>
                    <a:pt x="50" y="0"/>
                  </a:lnTo>
                  <a:lnTo>
                    <a:pt x="456" y="219"/>
                  </a:lnTo>
                  <a:lnTo>
                    <a:pt x="477" y="234"/>
                  </a:lnTo>
                  <a:lnTo>
                    <a:pt x="495" y="254"/>
                  </a:lnTo>
                  <a:lnTo>
                    <a:pt x="506" y="280"/>
                  </a:lnTo>
                  <a:lnTo>
                    <a:pt x="510" y="313"/>
                  </a:lnTo>
                  <a:lnTo>
                    <a:pt x="506" y="346"/>
                  </a:lnTo>
                  <a:lnTo>
                    <a:pt x="495" y="373"/>
                  </a:lnTo>
                  <a:lnTo>
                    <a:pt x="477" y="392"/>
                  </a:lnTo>
                  <a:lnTo>
                    <a:pt x="456" y="407"/>
                  </a:lnTo>
                  <a:lnTo>
                    <a:pt x="50" y="624"/>
                  </a:lnTo>
                  <a:lnTo>
                    <a:pt x="38" y="618"/>
                  </a:lnTo>
                  <a:lnTo>
                    <a:pt x="23" y="601"/>
                  </a:lnTo>
                  <a:lnTo>
                    <a:pt x="8" y="572"/>
                  </a:lnTo>
                  <a:lnTo>
                    <a:pt x="2" y="555"/>
                  </a:lnTo>
                  <a:lnTo>
                    <a:pt x="0" y="538"/>
                  </a:lnTo>
                  <a:lnTo>
                    <a:pt x="4" y="511"/>
                  </a:lnTo>
                  <a:lnTo>
                    <a:pt x="17" y="484"/>
                  </a:lnTo>
                  <a:lnTo>
                    <a:pt x="42" y="459"/>
                  </a:lnTo>
                  <a:lnTo>
                    <a:pt x="81" y="434"/>
                  </a:lnTo>
                  <a:lnTo>
                    <a:pt x="323" y="311"/>
                  </a:lnTo>
                  <a:lnTo>
                    <a:pt x="81" y="188"/>
                  </a:lnTo>
                  <a:close/>
                </a:path>
              </a:pathLst>
            </a:custGeom>
            <a:solidFill>
              <a:srgbClr val="3DCD58"/>
            </a:solidFill>
            <a:ln w="9525">
              <a:noFill/>
              <a:round/>
              <a:headEnd/>
              <a:tailEnd/>
            </a:ln>
          </p:spPr>
          <p:txBody>
            <a:bodyPr/>
            <a:lstStyle/>
            <a:p>
              <a:pPr marL="0" marR="0" lvl="0" indent="0" algn="l" defTabSz="457143"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prstClr val="black"/>
                </a:solidFill>
                <a:effectLst/>
                <a:uLnTx/>
                <a:uFillTx/>
                <a:latin typeface="Arial"/>
                <a:ea typeface="+mn-ea"/>
                <a:cs typeface="+mn-cs"/>
              </a:endParaRPr>
            </a:p>
          </p:txBody>
        </p:sp>
        <p:sp>
          <p:nvSpPr>
            <p:cNvPr id="39" name="Freeform 13">
              <a:extLst>
                <a:ext uri="{FF2B5EF4-FFF2-40B4-BE49-F238E27FC236}">
                  <a16:creationId xmlns:a16="http://schemas.microsoft.com/office/drawing/2014/main" id="{FE80103E-4BE8-4715-BEFA-71217376672C}"/>
                </a:ext>
              </a:extLst>
            </p:cNvPr>
            <p:cNvSpPr>
              <a:spLocks/>
            </p:cNvSpPr>
            <p:nvPr/>
          </p:nvSpPr>
          <p:spPr bwMode="auto">
            <a:xfrm>
              <a:off x="6088911" y="4132113"/>
              <a:ext cx="105209" cy="128719"/>
            </a:xfrm>
            <a:custGeom>
              <a:avLst/>
              <a:gdLst>
                <a:gd name="T0" fmla="*/ 2147483647 w 510"/>
                <a:gd name="T1" fmla="*/ 2147483647 h 624"/>
                <a:gd name="T2" fmla="*/ 2147483647 w 510"/>
                <a:gd name="T3" fmla="*/ 2147483647 h 624"/>
                <a:gd name="T4" fmla="*/ 2147483647 w 510"/>
                <a:gd name="T5" fmla="*/ 2147483647 h 624"/>
                <a:gd name="T6" fmla="*/ 2147483647 w 510"/>
                <a:gd name="T7" fmla="*/ 2147483647 h 624"/>
                <a:gd name="T8" fmla="*/ 2147483647 w 510"/>
                <a:gd name="T9" fmla="*/ 2147483647 h 624"/>
                <a:gd name="T10" fmla="*/ 2147483647 w 510"/>
                <a:gd name="T11" fmla="*/ 2147483647 h 624"/>
                <a:gd name="T12" fmla="*/ 2147483647 w 510"/>
                <a:gd name="T13" fmla="*/ 2147483647 h 624"/>
                <a:gd name="T14" fmla="*/ 2147483647 w 510"/>
                <a:gd name="T15" fmla="*/ 2147483647 h 624"/>
                <a:gd name="T16" fmla="*/ 2147483647 w 510"/>
                <a:gd name="T17" fmla="*/ 2147483647 h 624"/>
                <a:gd name="T18" fmla="*/ 2147483647 w 510"/>
                <a:gd name="T19" fmla="*/ 0 h 624"/>
                <a:gd name="T20" fmla="*/ 2147483647 w 510"/>
                <a:gd name="T21" fmla="*/ 2147483647 h 624"/>
                <a:gd name="T22" fmla="*/ 2147483647 w 510"/>
                <a:gd name="T23" fmla="*/ 2147483647 h 624"/>
                <a:gd name="T24" fmla="*/ 2147483647 w 510"/>
                <a:gd name="T25" fmla="*/ 2147483647 h 624"/>
                <a:gd name="T26" fmla="*/ 2147483647 w 510"/>
                <a:gd name="T27" fmla="*/ 2147483647 h 624"/>
                <a:gd name="T28" fmla="*/ 2147483647 w 510"/>
                <a:gd name="T29" fmla="*/ 2147483647 h 624"/>
                <a:gd name="T30" fmla="*/ 2147483647 w 510"/>
                <a:gd name="T31" fmla="*/ 2147483647 h 624"/>
                <a:gd name="T32" fmla="*/ 2147483647 w 510"/>
                <a:gd name="T33" fmla="*/ 2147483647 h 624"/>
                <a:gd name="T34" fmla="*/ 2147483647 w 510"/>
                <a:gd name="T35" fmla="*/ 2147483647 h 624"/>
                <a:gd name="T36" fmla="*/ 2147483647 w 510"/>
                <a:gd name="T37" fmla="*/ 2147483647 h 624"/>
                <a:gd name="T38" fmla="*/ 2147483647 w 510"/>
                <a:gd name="T39" fmla="*/ 2147483647 h 624"/>
                <a:gd name="T40" fmla="*/ 2147483647 w 510"/>
                <a:gd name="T41" fmla="*/ 2147483647 h 624"/>
                <a:gd name="T42" fmla="*/ 2147483647 w 510"/>
                <a:gd name="T43" fmla="*/ 2147483647 h 624"/>
                <a:gd name="T44" fmla="*/ 2147483647 w 510"/>
                <a:gd name="T45" fmla="*/ 2147483647 h 624"/>
                <a:gd name="T46" fmla="*/ 2147483647 w 510"/>
                <a:gd name="T47" fmla="*/ 2147483647 h 624"/>
                <a:gd name="T48" fmla="*/ 0 w 510"/>
                <a:gd name="T49" fmla="*/ 2147483647 h 624"/>
                <a:gd name="T50" fmla="*/ 2147483647 w 510"/>
                <a:gd name="T51" fmla="*/ 2147483647 h 624"/>
                <a:gd name="T52" fmla="*/ 2147483647 w 510"/>
                <a:gd name="T53" fmla="*/ 2147483647 h 624"/>
                <a:gd name="T54" fmla="*/ 2147483647 w 510"/>
                <a:gd name="T55" fmla="*/ 2147483647 h 624"/>
                <a:gd name="T56" fmla="*/ 2147483647 w 510"/>
                <a:gd name="T57" fmla="*/ 2147483647 h 624"/>
                <a:gd name="T58" fmla="*/ 2147483647 w 510"/>
                <a:gd name="T59" fmla="*/ 2147483647 h 624"/>
                <a:gd name="T60" fmla="*/ 2147483647 w 510"/>
                <a:gd name="T61" fmla="*/ 2147483647 h 62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0" h="624">
                  <a:moveTo>
                    <a:pt x="81" y="188"/>
                  </a:moveTo>
                  <a:lnTo>
                    <a:pt x="42" y="165"/>
                  </a:lnTo>
                  <a:lnTo>
                    <a:pt x="17" y="138"/>
                  </a:lnTo>
                  <a:lnTo>
                    <a:pt x="4" y="113"/>
                  </a:lnTo>
                  <a:lnTo>
                    <a:pt x="2" y="86"/>
                  </a:lnTo>
                  <a:lnTo>
                    <a:pt x="4" y="69"/>
                  </a:lnTo>
                  <a:lnTo>
                    <a:pt x="8" y="52"/>
                  </a:lnTo>
                  <a:lnTo>
                    <a:pt x="23" y="23"/>
                  </a:lnTo>
                  <a:lnTo>
                    <a:pt x="38" y="6"/>
                  </a:lnTo>
                  <a:lnTo>
                    <a:pt x="50" y="0"/>
                  </a:lnTo>
                  <a:lnTo>
                    <a:pt x="456" y="219"/>
                  </a:lnTo>
                  <a:lnTo>
                    <a:pt x="477" y="234"/>
                  </a:lnTo>
                  <a:lnTo>
                    <a:pt x="495" y="254"/>
                  </a:lnTo>
                  <a:lnTo>
                    <a:pt x="506" y="280"/>
                  </a:lnTo>
                  <a:lnTo>
                    <a:pt x="510" y="313"/>
                  </a:lnTo>
                  <a:lnTo>
                    <a:pt x="506" y="346"/>
                  </a:lnTo>
                  <a:lnTo>
                    <a:pt x="495" y="373"/>
                  </a:lnTo>
                  <a:lnTo>
                    <a:pt x="477" y="392"/>
                  </a:lnTo>
                  <a:lnTo>
                    <a:pt x="456" y="407"/>
                  </a:lnTo>
                  <a:lnTo>
                    <a:pt x="50" y="624"/>
                  </a:lnTo>
                  <a:lnTo>
                    <a:pt x="38" y="618"/>
                  </a:lnTo>
                  <a:lnTo>
                    <a:pt x="23" y="601"/>
                  </a:lnTo>
                  <a:lnTo>
                    <a:pt x="8" y="572"/>
                  </a:lnTo>
                  <a:lnTo>
                    <a:pt x="2" y="555"/>
                  </a:lnTo>
                  <a:lnTo>
                    <a:pt x="0" y="538"/>
                  </a:lnTo>
                  <a:lnTo>
                    <a:pt x="4" y="511"/>
                  </a:lnTo>
                  <a:lnTo>
                    <a:pt x="17" y="484"/>
                  </a:lnTo>
                  <a:lnTo>
                    <a:pt x="42" y="459"/>
                  </a:lnTo>
                  <a:lnTo>
                    <a:pt x="81" y="434"/>
                  </a:lnTo>
                  <a:lnTo>
                    <a:pt x="323" y="311"/>
                  </a:lnTo>
                  <a:lnTo>
                    <a:pt x="81" y="188"/>
                  </a:lnTo>
                  <a:close/>
                </a:path>
              </a:pathLst>
            </a:custGeom>
            <a:solidFill>
              <a:srgbClr val="3DCD58"/>
            </a:solidFill>
            <a:ln w="9525">
              <a:noFill/>
              <a:round/>
              <a:headEnd/>
              <a:tailEnd/>
            </a:ln>
          </p:spPr>
          <p:txBody>
            <a:bodyPr/>
            <a:lstStyle/>
            <a:p>
              <a:pPr marL="0" marR="0" lvl="0" indent="0" algn="l" defTabSz="457143"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300700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5">
            <a:extLst>
              <a:ext uri="{FF2B5EF4-FFF2-40B4-BE49-F238E27FC236}">
                <a16:creationId xmlns:a16="http://schemas.microsoft.com/office/drawing/2014/main" id="{074DDD76-B545-48D9-A4E4-7CC4A8737DF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0" cy="5143500"/>
          </a:xfrm>
          <a:prstGeom prst="rect">
            <a:avLst/>
          </a:prstGeom>
          <a:noFill/>
        </p:spPr>
      </p:pic>
      <p:sp>
        <p:nvSpPr>
          <p:cNvPr id="16" name="Rectangle 15">
            <a:extLst>
              <a:ext uri="{FF2B5EF4-FFF2-40B4-BE49-F238E27FC236}">
                <a16:creationId xmlns:a16="http://schemas.microsoft.com/office/drawing/2014/main" id="{7CB07B00-B768-446A-B954-F99A5E8AAF0B}"/>
              </a:ext>
            </a:extLst>
          </p:cNvPr>
          <p:cNvSpPr/>
          <p:nvPr/>
        </p:nvSpPr>
        <p:spPr>
          <a:xfrm>
            <a:off x="0" y="1500"/>
            <a:ext cx="9146084" cy="5147320"/>
          </a:xfrm>
          <a:prstGeom prst="rect">
            <a:avLst/>
          </a:prstGeom>
          <a:solidFill>
            <a:schemeClr val="tx1">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5759"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Espace réservé du numéro de diapositive 3">
            <a:extLst>
              <a:ext uri="{FF2B5EF4-FFF2-40B4-BE49-F238E27FC236}">
                <a16:creationId xmlns:a16="http://schemas.microsoft.com/office/drawing/2014/main" id="{C900C4AD-3698-44DE-B0CF-9130DC413166}"/>
              </a:ext>
            </a:extLst>
          </p:cNvPr>
          <p:cNvSpPr>
            <a:spLocks noGrp="1"/>
          </p:cNvSpPr>
          <p:nvPr>
            <p:ph type="sldNum" sz="quarter" idx="4"/>
          </p:nvPr>
        </p:nvSpPr>
        <p:spPr/>
        <p:txBody>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184" rtl="0" eaLnBrk="1" fontAlgn="auto" latinLnBrk="0" hangingPunct="1">
                <a:lnSpc>
                  <a:spcPct val="100000"/>
                </a:lnSpc>
                <a:spcBef>
                  <a:spcPts val="0"/>
                </a:spcBef>
                <a:spcAft>
                  <a:spcPts val="0"/>
                </a:spcAft>
                <a:buClrTx/>
                <a:buSzTx/>
                <a:buFontTx/>
                <a:buNone/>
                <a:tabLst/>
                <a:defRPr/>
              </a:pPr>
              <a:t>4</a:t>
            </a:fld>
            <a:endParaRPr kumimoji="0" lang="en-US" sz="600" b="0" i="0" u="none" strike="noStrike" kern="1200" cap="none" spc="0" normalizeH="0" baseline="0" noProof="0" dirty="0">
              <a:ln>
                <a:noFill/>
              </a:ln>
              <a:solidFill>
                <a:srgbClr val="3DCD58"/>
              </a:solidFill>
              <a:effectLst/>
              <a:uLnTx/>
              <a:uFillTx/>
              <a:latin typeface="Arial"/>
              <a:ea typeface="+mn-ea"/>
              <a:cs typeface="Arial"/>
            </a:endParaRPr>
          </a:p>
        </p:txBody>
      </p:sp>
      <p:sp>
        <p:nvSpPr>
          <p:cNvPr id="5" name="Espace réservé du pied de page 4">
            <a:extLst>
              <a:ext uri="{FF2B5EF4-FFF2-40B4-BE49-F238E27FC236}">
                <a16:creationId xmlns:a16="http://schemas.microsoft.com/office/drawing/2014/main" id="{65931702-F107-4D42-B1DD-6F532ED9421B}"/>
              </a:ext>
            </a:extLst>
          </p:cNvPr>
          <p:cNvSpPr>
            <a:spLocks noGrp="1"/>
          </p:cNvSpPr>
          <p:nvPr>
            <p:ph type="ftr" sz="quarter" idx="3"/>
          </p:nvPr>
        </p:nvSpPr>
        <p:spPr/>
        <p:txBody>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626469"/>
                </a:solidFill>
                <a:effectLst/>
                <a:uLnTx/>
                <a:uFillTx/>
                <a:latin typeface="Arial"/>
                <a:ea typeface="+mn-ea"/>
                <a:cs typeface="Arial"/>
              </a:rPr>
              <a:t>Confidential Property of Schneider Electric |</a:t>
            </a:r>
            <a:endParaRPr kumimoji="0" lang="en-US" sz="600" b="0" i="0" u="none" strike="noStrike" kern="1200" cap="none" spc="0" normalizeH="0" baseline="0" noProof="0" dirty="0">
              <a:ln>
                <a:noFill/>
              </a:ln>
              <a:solidFill>
                <a:srgbClr val="626469"/>
              </a:solidFill>
              <a:effectLst/>
              <a:uLnTx/>
              <a:uFillTx/>
              <a:latin typeface="Arial"/>
              <a:ea typeface="+mn-ea"/>
              <a:cs typeface="Arial"/>
            </a:endParaRPr>
          </a:p>
        </p:txBody>
      </p:sp>
      <p:pic>
        <p:nvPicPr>
          <p:cNvPr id="19" name="Picture 4" descr="schneider_LIO_Life-Green_RGB.png">
            <a:extLst>
              <a:ext uri="{FF2B5EF4-FFF2-40B4-BE49-F238E27FC236}">
                <a16:creationId xmlns:a16="http://schemas.microsoft.com/office/drawing/2014/main" id="{2CBD26EA-7D27-47CD-82D0-A0C74488D279}"/>
              </a:ext>
            </a:extLst>
          </p:cNvPr>
          <p:cNvPicPr>
            <a:picLocks noChangeAspect="1"/>
          </p:cNvPicPr>
          <p:nvPr/>
        </p:nvPicPr>
        <p:blipFill>
          <a:blip r:embed="rId3" cstate="print">
            <a:biLevel thresh="25000"/>
          </a:blip>
          <a:stretch>
            <a:fillRect/>
          </a:stretch>
        </p:blipFill>
        <p:spPr>
          <a:xfrm>
            <a:off x="6788738" y="4494997"/>
            <a:ext cx="2041798" cy="562953"/>
          </a:xfrm>
          <a:prstGeom prst="rect">
            <a:avLst/>
          </a:prstGeom>
        </p:spPr>
      </p:pic>
      <p:sp>
        <p:nvSpPr>
          <p:cNvPr id="186" name="Rectangle : coins arrondis 185">
            <a:extLst>
              <a:ext uri="{FF2B5EF4-FFF2-40B4-BE49-F238E27FC236}">
                <a16:creationId xmlns:a16="http://schemas.microsoft.com/office/drawing/2014/main" id="{0F2B8ECC-36F0-49AB-92B8-54ACEF1F6700}"/>
              </a:ext>
            </a:extLst>
          </p:cNvPr>
          <p:cNvSpPr/>
          <p:nvPr/>
        </p:nvSpPr>
        <p:spPr>
          <a:xfrm>
            <a:off x="363106" y="1237986"/>
            <a:ext cx="4510269" cy="3419994"/>
          </a:xfrm>
          <a:prstGeom prst="roundRect">
            <a:avLst>
              <a:gd name="adj" fmla="val 285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19" name="Groupe 118">
            <a:extLst>
              <a:ext uri="{FF2B5EF4-FFF2-40B4-BE49-F238E27FC236}">
                <a16:creationId xmlns:a16="http://schemas.microsoft.com/office/drawing/2014/main" id="{DF703CF6-F41B-42D2-A4E2-1D72C46A6E6E}"/>
              </a:ext>
            </a:extLst>
          </p:cNvPr>
          <p:cNvGrpSpPr/>
          <p:nvPr/>
        </p:nvGrpSpPr>
        <p:grpSpPr>
          <a:xfrm>
            <a:off x="357229" y="1242723"/>
            <a:ext cx="4442694" cy="3431665"/>
            <a:chOff x="-307614" y="161503"/>
            <a:chExt cx="6245454" cy="4824168"/>
          </a:xfrm>
        </p:grpSpPr>
        <p:grpSp>
          <p:nvGrpSpPr>
            <p:cNvPr id="120" name="Groupe 119">
              <a:extLst>
                <a:ext uri="{FF2B5EF4-FFF2-40B4-BE49-F238E27FC236}">
                  <a16:creationId xmlns:a16="http://schemas.microsoft.com/office/drawing/2014/main" id="{C7226E68-CAFB-4A97-896B-B92ED6A13CD1}"/>
                </a:ext>
              </a:extLst>
            </p:cNvPr>
            <p:cNvGrpSpPr/>
            <p:nvPr/>
          </p:nvGrpSpPr>
          <p:grpSpPr>
            <a:xfrm>
              <a:off x="-307614" y="161503"/>
              <a:ext cx="6245454" cy="4824168"/>
              <a:chOff x="-309487" y="114972"/>
              <a:chExt cx="6245454" cy="4824168"/>
            </a:xfrm>
          </p:grpSpPr>
          <p:pic>
            <p:nvPicPr>
              <p:cNvPr id="124" name="Picture 60" descr="substation3">
                <a:extLst>
                  <a:ext uri="{FF2B5EF4-FFF2-40B4-BE49-F238E27FC236}">
                    <a16:creationId xmlns:a16="http://schemas.microsoft.com/office/drawing/2014/main" id="{775BDC9C-2072-40F7-A03E-77A69895A2D6}"/>
                  </a:ext>
                </a:extLst>
              </p:cNvPr>
              <p:cNvPicPr>
                <a:picLocks noChangeAspect="1" noChangeArrowheads="1"/>
              </p:cNvPicPr>
              <p:nvPr/>
            </p:nvPicPr>
            <p:blipFill>
              <a:blip r:embed="rId4" cstate="screen">
                <a:clrChange>
                  <a:clrFrom>
                    <a:srgbClr val="FFFFFF"/>
                  </a:clrFrom>
                  <a:clrTo>
                    <a:srgbClr val="FFFFFF">
                      <a:alpha val="0"/>
                    </a:srgbClr>
                  </a:clrTo>
                </a:clrChange>
                <a:grayscl/>
              </a:blip>
              <a:srcRect/>
              <a:stretch>
                <a:fillRect/>
              </a:stretch>
            </p:blipFill>
            <p:spPr bwMode="auto">
              <a:xfrm>
                <a:off x="3435280" y="114972"/>
                <a:ext cx="1251078" cy="1011547"/>
              </a:xfrm>
              <a:prstGeom prst="rect">
                <a:avLst/>
              </a:prstGeom>
              <a:noFill/>
            </p:spPr>
          </p:pic>
          <p:grpSp>
            <p:nvGrpSpPr>
              <p:cNvPr id="125" name="Groupe 124">
                <a:extLst>
                  <a:ext uri="{FF2B5EF4-FFF2-40B4-BE49-F238E27FC236}">
                    <a16:creationId xmlns:a16="http://schemas.microsoft.com/office/drawing/2014/main" id="{3F30A43E-25F4-4211-9FA8-3E93520B4322}"/>
                  </a:ext>
                </a:extLst>
              </p:cNvPr>
              <p:cNvGrpSpPr/>
              <p:nvPr/>
            </p:nvGrpSpPr>
            <p:grpSpPr>
              <a:xfrm>
                <a:off x="-309487" y="244407"/>
                <a:ext cx="6245454" cy="4694733"/>
                <a:chOff x="-309083" y="284287"/>
                <a:chExt cx="6245454" cy="4694733"/>
              </a:xfrm>
            </p:grpSpPr>
            <p:pic>
              <p:nvPicPr>
                <p:cNvPr id="126" name="Picture 2" descr="C:\Users\SESA55317\Downloads\45_final.jpg">
                  <a:extLst>
                    <a:ext uri="{FF2B5EF4-FFF2-40B4-BE49-F238E27FC236}">
                      <a16:creationId xmlns:a16="http://schemas.microsoft.com/office/drawing/2014/main" id="{3AB5F74C-7558-4638-82A0-55ADA6F5AA6F}"/>
                    </a:ext>
                  </a:extLst>
                </p:cNvPr>
                <p:cNvPicPr>
                  <a:picLocks noChangeAspect="1" noChangeArrowheads="1"/>
                </p:cNvPicPr>
                <p:nvPr/>
              </p:nvPicPr>
              <p:blipFill rotWithShape="1">
                <a:blip r:embed="rId5" cstate="print"/>
                <a:srcRect t="12954" b="15056"/>
                <a:stretch/>
              </p:blipFill>
              <p:spPr bwMode="auto">
                <a:xfrm>
                  <a:off x="228749" y="1688951"/>
                  <a:ext cx="5707622" cy="3135263"/>
                </a:xfrm>
                <a:prstGeom prst="rect">
                  <a:avLst/>
                </a:prstGeom>
                <a:noFill/>
              </p:spPr>
            </p:pic>
            <p:sp>
              <p:nvSpPr>
                <p:cNvPr id="127" name="ZoneTexte 126">
                  <a:extLst>
                    <a:ext uri="{FF2B5EF4-FFF2-40B4-BE49-F238E27FC236}">
                      <a16:creationId xmlns:a16="http://schemas.microsoft.com/office/drawing/2014/main" id="{BC9364F2-DF48-40AC-8011-E92636BD2F56}"/>
                    </a:ext>
                  </a:extLst>
                </p:cNvPr>
                <p:cNvSpPr txBox="1"/>
                <p:nvPr/>
              </p:nvSpPr>
              <p:spPr>
                <a:xfrm>
                  <a:off x="4454511" y="284287"/>
                  <a:ext cx="1264647" cy="519200"/>
                </a:xfrm>
                <a:prstGeom prst="rect">
                  <a:avLst/>
                </a:prstGeom>
                <a:noFill/>
              </p:spPr>
              <p:txBody>
                <a:bodyPr wrap="none" rtlCol="0">
                  <a:sp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DCD58"/>
                      </a:solidFill>
                      <a:effectLst/>
                      <a:uLnTx/>
                      <a:uFillTx/>
                      <a:latin typeface="Arial Rounded MT Bold" panose="020F0704030504030204" pitchFamily="34" charset="0"/>
                      <a:ea typeface="+mn-ea"/>
                      <a:cs typeface="+mn-cs"/>
                    </a:rPr>
                    <a:t>Utility / MV</a:t>
                  </a:r>
                </a:p>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DCD58"/>
                      </a:solidFill>
                      <a:effectLst/>
                      <a:uLnTx/>
                      <a:uFillTx/>
                      <a:latin typeface="Arial Rounded MT Bold" panose="020F0704030504030204" pitchFamily="34" charset="0"/>
                      <a:ea typeface="+mn-ea"/>
                      <a:cs typeface="+mn-cs"/>
                    </a:rPr>
                    <a:t>Switchboard</a:t>
                  </a:r>
                </a:p>
              </p:txBody>
            </p:sp>
            <p:sp>
              <p:nvSpPr>
                <p:cNvPr id="128" name="ZoneTexte 127">
                  <a:extLst>
                    <a:ext uri="{FF2B5EF4-FFF2-40B4-BE49-F238E27FC236}">
                      <a16:creationId xmlns:a16="http://schemas.microsoft.com/office/drawing/2014/main" id="{18DA1140-B2DB-42FE-9393-DECC81255354}"/>
                    </a:ext>
                  </a:extLst>
                </p:cNvPr>
                <p:cNvSpPr txBox="1"/>
                <p:nvPr/>
              </p:nvSpPr>
              <p:spPr>
                <a:xfrm>
                  <a:off x="723947" y="1206988"/>
                  <a:ext cx="1411057" cy="519200"/>
                </a:xfrm>
                <a:prstGeom prst="rect">
                  <a:avLst/>
                </a:prstGeom>
                <a:noFill/>
              </p:spPr>
              <p:txBody>
                <a:bodyPr wrap="square" rtlCol="0">
                  <a:sp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DCD58"/>
                      </a:solidFill>
                      <a:effectLst/>
                      <a:uLnTx/>
                      <a:uFillTx/>
                      <a:latin typeface="Arial Rounded MT Bold" panose="020F0704030504030204" pitchFamily="34" charset="0"/>
                      <a:ea typeface="+mn-ea"/>
                      <a:cs typeface="+mn-cs"/>
                    </a:rPr>
                    <a:t>Main LV Switchboard</a:t>
                  </a:r>
                </a:p>
              </p:txBody>
            </p:sp>
            <p:sp>
              <p:nvSpPr>
                <p:cNvPr id="129" name="ZoneTexte 128">
                  <a:extLst>
                    <a:ext uri="{FF2B5EF4-FFF2-40B4-BE49-F238E27FC236}">
                      <a16:creationId xmlns:a16="http://schemas.microsoft.com/office/drawing/2014/main" id="{FBD678E4-185B-448D-B327-319DEA26FA3C}"/>
                    </a:ext>
                  </a:extLst>
                </p:cNvPr>
                <p:cNvSpPr txBox="1"/>
                <p:nvPr/>
              </p:nvSpPr>
              <p:spPr>
                <a:xfrm>
                  <a:off x="-309083" y="2789774"/>
                  <a:ext cx="1538205" cy="519200"/>
                </a:xfrm>
                <a:prstGeom prst="rect">
                  <a:avLst/>
                </a:prstGeom>
                <a:noFill/>
              </p:spPr>
              <p:txBody>
                <a:bodyPr wrap="square" rtlCol="0">
                  <a:sp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DCD58"/>
                      </a:solidFill>
                      <a:effectLst/>
                      <a:uLnTx/>
                      <a:uFillTx/>
                      <a:latin typeface="Arial Rounded MT Bold" panose="020F0704030504030204" pitchFamily="34" charset="0"/>
                      <a:ea typeface="+mn-ea"/>
                      <a:cs typeface="+mn-cs"/>
                    </a:rPr>
                    <a:t>Sub Distribution boards</a:t>
                  </a:r>
                </a:p>
              </p:txBody>
            </p:sp>
            <p:sp>
              <p:nvSpPr>
                <p:cNvPr id="130" name="Line 14">
                  <a:extLst>
                    <a:ext uri="{FF2B5EF4-FFF2-40B4-BE49-F238E27FC236}">
                      <a16:creationId xmlns:a16="http://schemas.microsoft.com/office/drawing/2014/main" id="{6271FCD2-2609-4668-BCC6-4F139E6F63DD}"/>
                    </a:ext>
                  </a:extLst>
                </p:cNvPr>
                <p:cNvSpPr>
                  <a:spLocks noChangeShapeType="1"/>
                </p:cNvSpPr>
                <p:nvPr/>
              </p:nvSpPr>
              <p:spPr bwMode="auto">
                <a:xfrm rot="5400000">
                  <a:off x="3010583" y="571607"/>
                  <a:ext cx="425794" cy="958083"/>
                </a:xfrm>
                <a:prstGeom prst="line">
                  <a:avLst/>
                </a:prstGeom>
                <a:noFill/>
                <a:ln w="38100">
                  <a:solidFill>
                    <a:schemeClr val="bg2"/>
                  </a:solidFill>
                  <a:round/>
                  <a:headEnd type="none" w="sm" len="sm"/>
                  <a:tailEnd type="none" w="sm" len="sm"/>
                </a:ln>
                <a:effectLst/>
              </p:spPr>
              <p:txBody>
                <a:bodyPr/>
                <a:lstStyle/>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1" name="Oval 9">
                  <a:extLst>
                    <a:ext uri="{FF2B5EF4-FFF2-40B4-BE49-F238E27FC236}">
                      <a16:creationId xmlns:a16="http://schemas.microsoft.com/office/drawing/2014/main" id="{3D0DF629-20FF-4BFF-961E-DD4FD40E04E3}"/>
                    </a:ext>
                  </a:extLst>
                </p:cNvPr>
                <p:cNvSpPr>
                  <a:spLocks noChangeAspect="1" noChangeArrowheads="1"/>
                </p:cNvSpPr>
                <p:nvPr/>
              </p:nvSpPr>
              <p:spPr bwMode="auto">
                <a:xfrm rot="5400000">
                  <a:off x="2873887" y="2165786"/>
                  <a:ext cx="381595" cy="394451"/>
                </a:xfrm>
                <a:prstGeom prst="ellipse">
                  <a:avLst/>
                </a:prstGeom>
                <a:solidFill>
                  <a:schemeClr val="bg1"/>
                </a:solidFill>
                <a:ln w="57150">
                  <a:solidFill>
                    <a:schemeClr val="bg2"/>
                  </a:solidFill>
                  <a:round/>
                  <a:headEnd type="none" w="sm" len="sm"/>
                  <a:tailEnd type="none" w="sm" len="sm"/>
                </a:ln>
                <a:effectLst/>
              </p:spPr>
              <p:txBody>
                <a:bodyPr wrap="none" anchor="ctr"/>
                <a:lstStyle/>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pic>
              <p:nvPicPr>
                <p:cNvPr id="132" name="Picture 2">
                  <a:extLst>
                    <a:ext uri="{FF2B5EF4-FFF2-40B4-BE49-F238E27FC236}">
                      <a16:creationId xmlns:a16="http://schemas.microsoft.com/office/drawing/2014/main" id="{5751B934-E387-407B-828A-ACAB3C23D77D}"/>
                    </a:ext>
                  </a:extLst>
                </p:cNvPr>
                <p:cNvPicPr>
                  <a:picLocks noChangeAspect="1" noChangeArrowheads="1"/>
                </p:cNvPicPr>
                <p:nvPr/>
              </p:nvPicPr>
              <p:blipFill>
                <a:blip r:embed="rId6" cstate="screen"/>
                <a:srcRect/>
                <a:stretch>
                  <a:fillRect/>
                </a:stretch>
              </p:blipFill>
              <p:spPr bwMode="auto">
                <a:xfrm>
                  <a:off x="2978528" y="2240857"/>
                  <a:ext cx="176660" cy="260490"/>
                </a:xfrm>
                <a:prstGeom prst="rect">
                  <a:avLst/>
                </a:prstGeom>
                <a:noFill/>
                <a:ln w="9525">
                  <a:noFill/>
                  <a:miter lim="800000"/>
                  <a:headEnd/>
                  <a:tailEnd/>
                </a:ln>
              </p:spPr>
            </p:pic>
            <p:sp>
              <p:nvSpPr>
                <p:cNvPr id="133" name="Oval 9">
                  <a:extLst>
                    <a:ext uri="{FF2B5EF4-FFF2-40B4-BE49-F238E27FC236}">
                      <a16:creationId xmlns:a16="http://schemas.microsoft.com/office/drawing/2014/main" id="{55C3D59D-8566-4BCE-93FE-523D6D5BE845}"/>
                    </a:ext>
                  </a:extLst>
                </p:cNvPr>
                <p:cNvSpPr>
                  <a:spLocks noChangeAspect="1" noChangeArrowheads="1"/>
                </p:cNvSpPr>
                <p:nvPr/>
              </p:nvSpPr>
              <p:spPr bwMode="auto">
                <a:xfrm rot="5400000">
                  <a:off x="2303904" y="2434214"/>
                  <a:ext cx="381595" cy="394451"/>
                </a:xfrm>
                <a:prstGeom prst="ellipse">
                  <a:avLst/>
                </a:prstGeom>
                <a:solidFill>
                  <a:schemeClr val="bg1"/>
                </a:solidFill>
                <a:ln w="57150">
                  <a:solidFill>
                    <a:schemeClr val="bg2"/>
                  </a:solidFill>
                  <a:round/>
                  <a:headEnd type="none" w="sm" len="sm"/>
                  <a:tailEnd type="none" w="sm" len="sm"/>
                </a:ln>
                <a:effectLst/>
              </p:spPr>
              <p:txBody>
                <a:bodyPr wrap="none" anchor="ctr"/>
                <a:lstStyle/>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pic>
              <p:nvPicPr>
                <p:cNvPr id="134" name="Picture 2">
                  <a:extLst>
                    <a:ext uri="{FF2B5EF4-FFF2-40B4-BE49-F238E27FC236}">
                      <a16:creationId xmlns:a16="http://schemas.microsoft.com/office/drawing/2014/main" id="{7263CFB7-634A-480A-9438-EF5BD5D92799}"/>
                    </a:ext>
                  </a:extLst>
                </p:cNvPr>
                <p:cNvPicPr>
                  <a:picLocks noChangeAspect="1" noChangeArrowheads="1"/>
                </p:cNvPicPr>
                <p:nvPr/>
              </p:nvPicPr>
              <p:blipFill>
                <a:blip r:embed="rId6" cstate="screen"/>
                <a:srcRect/>
                <a:stretch>
                  <a:fillRect/>
                </a:stretch>
              </p:blipFill>
              <p:spPr bwMode="auto">
                <a:xfrm>
                  <a:off x="2406372" y="2506090"/>
                  <a:ext cx="176660" cy="260490"/>
                </a:xfrm>
                <a:prstGeom prst="rect">
                  <a:avLst/>
                </a:prstGeom>
                <a:noFill/>
                <a:ln w="9525">
                  <a:noFill/>
                  <a:miter lim="800000"/>
                  <a:headEnd/>
                  <a:tailEnd/>
                </a:ln>
              </p:spPr>
            </p:pic>
            <p:sp>
              <p:nvSpPr>
                <p:cNvPr id="135" name="Oval 9">
                  <a:extLst>
                    <a:ext uri="{FF2B5EF4-FFF2-40B4-BE49-F238E27FC236}">
                      <a16:creationId xmlns:a16="http://schemas.microsoft.com/office/drawing/2014/main" id="{CE8E6727-EB5B-4ACA-9219-6AB317AEAF5F}"/>
                    </a:ext>
                  </a:extLst>
                </p:cNvPr>
                <p:cNvSpPr>
                  <a:spLocks noChangeAspect="1" noChangeArrowheads="1"/>
                </p:cNvSpPr>
                <p:nvPr/>
              </p:nvSpPr>
              <p:spPr bwMode="auto">
                <a:xfrm rot="5400000">
                  <a:off x="1771096" y="2657969"/>
                  <a:ext cx="381595" cy="394451"/>
                </a:xfrm>
                <a:prstGeom prst="ellipse">
                  <a:avLst/>
                </a:prstGeom>
                <a:solidFill>
                  <a:schemeClr val="bg1"/>
                </a:solidFill>
                <a:ln w="57150">
                  <a:solidFill>
                    <a:schemeClr val="bg2"/>
                  </a:solidFill>
                  <a:round/>
                  <a:headEnd type="none" w="sm" len="sm"/>
                  <a:tailEnd type="none" w="sm" len="sm"/>
                </a:ln>
                <a:effectLst/>
              </p:spPr>
              <p:txBody>
                <a:bodyPr wrap="none" anchor="ctr"/>
                <a:lstStyle/>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pic>
              <p:nvPicPr>
                <p:cNvPr id="136" name="Picture 2">
                  <a:extLst>
                    <a:ext uri="{FF2B5EF4-FFF2-40B4-BE49-F238E27FC236}">
                      <a16:creationId xmlns:a16="http://schemas.microsoft.com/office/drawing/2014/main" id="{ECF50CE2-45C4-4E12-BD91-ACD14FD52264}"/>
                    </a:ext>
                  </a:extLst>
                </p:cNvPr>
                <p:cNvPicPr>
                  <a:picLocks noChangeAspect="1" noChangeArrowheads="1"/>
                </p:cNvPicPr>
                <p:nvPr/>
              </p:nvPicPr>
              <p:blipFill>
                <a:blip r:embed="rId6" cstate="screen"/>
                <a:srcRect/>
                <a:stretch>
                  <a:fillRect/>
                </a:stretch>
              </p:blipFill>
              <p:spPr bwMode="auto">
                <a:xfrm>
                  <a:off x="1873564" y="2729845"/>
                  <a:ext cx="176660" cy="260490"/>
                </a:xfrm>
                <a:prstGeom prst="rect">
                  <a:avLst/>
                </a:prstGeom>
                <a:noFill/>
                <a:ln w="9525">
                  <a:noFill/>
                  <a:miter lim="800000"/>
                  <a:headEnd/>
                  <a:tailEnd/>
                </a:ln>
              </p:spPr>
            </p:pic>
            <p:sp>
              <p:nvSpPr>
                <p:cNvPr id="137" name="Oval 9">
                  <a:extLst>
                    <a:ext uri="{FF2B5EF4-FFF2-40B4-BE49-F238E27FC236}">
                      <a16:creationId xmlns:a16="http://schemas.microsoft.com/office/drawing/2014/main" id="{A1D49CDA-D1B9-4287-93A9-D25ED33325F5}"/>
                    </a:ext>
                  </a:extLst>
                </p:cNvPr>
                <p:cNvSpPr>
                  <a:spLocks noChangeAspect="1" noChangeArrowheads="1"/>
                </p:cNvSpPr>
                <p:nvPr/>
              </p:nvSpPr>
              <p:spPr bwMode="auto">
                <a:xfrm rot="5400000">
                  <a:off x="1164539" y="2920180"/>
                  <a:ext cx="381595" cy="394451"/>
                </a:xfrm>
                <a:prstGeom prst="ellipse">
                  <a:avLst/>
                </a:prstGeom>
                <a:solidFill>
                  <a:schemeClr val="bg1"/>
                </a:solidFill>
                <a:ln w="57150">
                  <a:solidFill>
                    <a:schemeClr val="bg2"/>
                  </a:solidFill>
                  <a:round/>
                  <a:headEnd type="none" w="sm" len="sm"/>
                  <a:tailEnd type="none" w="sm" len="sm"/>
                </a:ln>
                <a:effectLst/>
              </p:spPr>
              <p:txBody>
                <a:bodyPr wrap="none" anchor="ctr"/>
                <a:lstStyle/>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pic>
              <p:nvPicPr>
                <p:cNvPr id="138" name="Picture 2">
                  <a:extLst>
                    <a:ext uri="{FF2B5EF4-FFF2-40B4-BE49-F238E27FC236}">
                      <a16:creationId xmlns:a16="http://schemas.microsoft.com/office/drawing/2014/main" id="{7770762B-C6BA-4CAD-ACFC-CE3EF2445D0F}"/>
                    </a:ext>
                  </a:extLst>
                </p:cNvPr>
                <p:cNvPicPr>
                  <a:picLocks noChangeAspect="1" noChangeArrowheads="1"/>
                </p:cNvPicPr>
                <p:nvPr/>
              </p:nvPicPr>
              <p:blipFill>
                <a:blip r:embed="rId6" cstate="screen"/>
                <a:srcRect/>
                <a:stretch>
                  <a:fillRect/>
                </a:stretch>
              </p:blipFill>
              <p:spPr bwMode="auto">
                <a:xfrm>
                  <a:off x="1262889" y="2988037"/>
                  <a:ext cx="176660" cy="260490"/>
                </a:xfrm>
                <a:prstGeom prst="rect">
                  <a:avLst/>
                </a:prstGeom>
                <a:noFill/>
                <a:ln w="9525">
                  <a:noFill/>
                  <a:miter lim="800000"/>
                  <a:headEnd/>
                  <a:tailEnd/>
                </a:ln>
              </p:spPr>
            </p:pic>
            <p:sp>
              <p:nvSpPr>
                <p:cNvPr id="139" name="Line 14">
                  <a:extLst>
                    <a:ext uri="{FF2B5EF4-FFF2-40B4-BE49-F238E27FC236}">
                      <a16:creationId xmlns:a16="http://schemas.microsoft.com/office/drawing/2014/main" id="{1D87C3FD-445A-4BC0-A46F-D86AA6BDD981}"/>
                    </a:ext>
                  </a:extLst>
                </p:cNvPr>
                <p:cNvSpPr>
                  <a:spLocks noChangeShapeType="1"/>
                </p:cNvSpPr>
                <p:nvPr/>
              </p:nvSpPr>
              <p:spPr bwMode="auto">
                <a:xfrm rot="5400000">
                  <a:off x="2196734" y="1134012"/>
                  <a:ext cx="6085" cy="1772058"/>
                </a:xfrm>
                <a:prstGeom prst="line">
                  <a:avLst/>
                </a:prstGeom>
                <a:noFill/>
                <a:ln w="38100">
                  <a:solidFill>
                    <a:schemeClr val="bg2"/>
                  </a:solidFill>
                  <a:round/>
                  <a:headEnd type="none" w="sm" len="sm"/>
                  <a:tailEnd type="none" w="sm" len="sm"/>
                </a:ln>
                <a:effectLst/>
              </p:spPr>
              <p:txBody>
                <a:bodyPr/>
                <a:lstStyle/>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cxnSp>
              <p:nvCxnSpPr>
                <p:cNvPr id="140" name="Connecteur droit 139">
                  <a:extLst>
                    <a:ext uri="{FF2B5EF4-FFF2-40B4-BE49-F238E27FC236}">
                      <a16:creationId xmlns:a16="http://schemas.microsoft.com/office/drawing/2014/main" id="{430DE991-194D-45A0-8D70-590D494F2294}"/>
                    </a:ext>
                  </a:extLst>
                </p:cNvPr>
                <p:cNvCxnSpPr>
                  <a:cxnSpLocks/>
                  <a:stCxn id="137" idx="7"/>
                  <a:endCxn id="143" idx="3"/>
                </p:cNvCxnSpPr>
                <p:nvPr/>
              </p:nvCxnSpPr>
              <p:spPr>
                <a:xfrm>
                  <a:off x="1494797" y="3252321"/>
                  <a:ext cx="609268" cy="791674"/>
                </a:xfrm>
                <a:prstGeom prst="line">
                  <a:avLst/>
                </a:prstGeom>
                <a:ln w="38100" cap="rnd">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41" name="Connecteur droit 140">
                  <a:extLst>
                    <a:ext uri="{FF2B5EF4-FFF2-40B4-BE49-F238E27FC236}">
                      <a16:creationId xmlns:a16="http://schemas.microsoft.com/office/drawing/2014/main" id="{D519D086-036F-42AF-B4CE-0CE6309338B3}"/>
                    </a:ext>
                  </a:extLst>
                </p:cNvPr>
                <p:cNvCxnSpPr>
                  <a:cxnSpLocks/>
                  <a:stCxn id="137" idx="6"/>
                </p:cNvCxnSpPr>
                <p:nvPr/>
              </p:nvCxnSpPr>
              <p:spPr>
                <a:xfrm flipH="1">
                  <a:off x="1313748" y="3308203"/>
                  <a:ext cx="41588" cy="247797"/>
                </a:xfrm>
                <a:prstGeom prst="line">
                  <a:avLst/>
                </a:prstGeom>
                <a:ln w="38100" cap="rnd">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42" name="Connecteur droit 141">
                  <a:extLst>
                    <a:ext uri="{FF2B5EF4-FFF2-40B4-BE49-F238E27FC236}">
                      <a16:creationId xmlns:a16="http://schemas.microsoft.com/office/drawing/2014/main" id="{DF555DC2-C853-4772-AF45-290F51117558}"/>
                    </a:ext>
                  </a:extLst>
                </p:cNvPr>
                <p:cNvCxnSpPr>
                  <a:cxnSpLocks/>
                  <a:stCxn id="137" idx="0"/>
                </p:cNvCxnSpPr>
                <p:nvPr/>
              </p:nvCxnSpPr>
              <p:spPr>
                <a:xfrm>
                  <a:off x="1552562" y="3117406"/>
                  <a:ext cx="1069589" cy="485825"/>
                </a:xfrm>
                <a:prstGeom prst="line">
                  <a:avLst/>
                </a:prstGeom>
                <a:ln w="38100" cap="rnd">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43" name="Oval 9">
                  <a:extLst>
                    <a:ext uri="{FF2B5EF4-FFF2-40B4-BE49-F238E27FC236}">
                      <a16:creationId xmlns:a16="http://schemas.microsoft.com/office/drawing/2014/main" id="{5148034F-8ACB-4796-9E99-E96D46E50E09}"/>
                    </a:ext>
                  </a:extLst>
                </p:cNvPr>
                <p:cNvSpPr>
                  <a:spLocks noChangeAspect="1" noChangeArrowheads="1"/>
                </p:cNvSpPr>
                <p:nvPr/>
              </p:nvSpPr>
              <p:spPr bwMode="auto">
                <a:xfrm rot="5400000">
                  <a:off x="2052726" y="3981683"/>
                  <a:ext cx="381595" cy="394451"/>
                </a:xfrm>
                <a:prstGeom prst="ellipse">
                  <a:avLst/>
                </a:prstGeom>
                <a:solidFill>
                  <a:schemeClr val="bg1"/>
                </a:solidFill>
                <a:ln w="57150">
                  <a:solidFill>
                    <a:schemeClr val="bg2"/>
                  </a:solidFill>
                  <a:round/>
                  <a:headEnd type="none" w="sm" len="sm"/>
                  <a:tailEnd type="none" w="sm" len="sm"/>
                </a:ln>
                <a:effectLst/>
              </p:spPr>
              <p:txBody>
                <a:bodyPr wrap="none" anchor="ctr"/>
                <a:lstStyle/>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Oval 9">
                  <a:extLst>
                    <a:ext uri="{FF2B5EF4-FFF2-40B4-BE49-F238E27FC236}">
                      <a16:creationId xmlns:a16="http://schemas.microsoft.com/office/drawing/2014/main" id="{9AE8E957-92E9-4EEC-A9A2-69056F1D9FF3}"/>
                    </a:ext>
                  </a:extLst>
                </p:cNvPr>
                <p:cNvSpPr>
                  <a:spLocks noChangeAspect="1" noChangeArrowheads="1"/>
                </p:cNvSpPr>
                <p:nvPr/>
              </p:nvSpPr>
              <p:spPr bwMode="auto">
                <a:xfrm rot="5400000">
                  <a:off x="2563584" y="3549246"/>
                  <a:ext cx="381595" cy="394451"/>
                </a:xfrm>
                <a:prstGeom prst="ellipse">
                  <a:avLst/>
                </a:prstGeom>
                <a:solidFill>
                  <a:schemeClr val="bg1"/>
                </a:solidFill>
                <a:ln w="57150">
                  <a:solidFill>
                    <a:schemeClr val="bg2"/>
                  </a:solidFill>
                  <a:round/>
                  <a:headEnd type="none" w="sm" len="sm"/>
                  <a:tailEnd type="none" w="sm" len="sm"/>
                </a:ln>
                <a:effectLst/>
              </p:spPr>
              <p:txBody>
                <a:bodyPr wrap="none" anchor="ctr"/>
                <a:lstStyle/>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Oval 9">
                  <a:extLst>
                    <a:ext uri="{FF2B5EF4-FFF2-40B4-BE49-F238E27FC236}">
                      <a16:creationId xmlns:a16="http://schemas.microsoft.com/office/drawing/2014/main" id="{DE8A11AE-5558-403D-BA4B-33BF05B64398}"/>
                    </a:ext>
                  </a:extLst>
                </p:cNvPr>
                <p:cNvSpPr>
                  <a:spLocks noChangeAspect="1" noChangeArrowheads="1"/>
                </p:cNvSpPr>
                <p:nvPr/>
              </p:nvSpPr>
              <p:spPr bwMode="auto">
                <a:xfrm rot="5400000">
                  <a:off x="1080574" y="3547027"/>
                  <a:ext cx="381595" cy="394451"/>
                </a:xfrm>
                <a:prstGeom prst="ellipse">
                  <a:avLst/>
                </a:prstGeom>
                <a:solidFill>
                  <a:schemeClr val="bg1"/>
                </a:solidFill>
                <a:ln w="57150">
                  <a:solidFill>
                    <a:schemeClr val="bg2"/>
                  </a:solidFill>
                  <a:round/>
                  <a:headEnd type="none" w="sm" len="sm"/>
                  <a:tailEnd type="none" w="sm" len="sm"/>
                </a:ln>
                <a:effectLst/>
              </p:spPr>
              <p:txBody>
                <a:bodyPr wrap="none" anchor="ctr"/>
                <a:lstStyle/>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Line 14">
                  <a:extLst>
                    <a:ext uri="{FF2B5EF4-FFF2-40B4-BE49-F238E27FC236}">
                      <a16:creationId xmlns:a16="http://schemas.microsoft.com/office/drawing/2014/main" id="{75AA1FF5-3BE0-4D76-BA99-B033A4E6BB8B}"/>
                    </a:ext>
                  </a:extLst>
                </p:cNvPr>
                <p:cNvSpPr>
                  <a:spLocks noChangeShapeType="1"/>
                </p:cNvSpPr>
                <p:nvPr/>
              </p:nvSpPr>
              <p:spPr bwMode="auto">
                <a:xfrm rot="5400000" flipV="1">
                  <a:off x="2159337" y="1733301"/>
                  <a:ext cx="591052" cy="0"/>
                </a:xfrm>
                <a:prstGeom prst="line">
                  <a:avLst/>
                </a:prstGeom>
                <a:noFill/>
                <a:ln w="38100">
                  <a:solidFill>
                    <a:schemeClr val="bg2"/>
                  </a:solidFill>
                  <a:round/>
                  <a:headEnd type="none" w="sm" len="sm"/>
                  <a:tailEnd type="none" w="sm" len="sm"/>
                </a:ln>
                <a:effectLst/>
              </p:spPr>
              <p:txBody>
                <a:bodyPr/>
                <a:lstStyle/>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7" name="Oval 9">
                  <a:extLst>
                    <a:ext uri="{FF2B5EF4-FFF2-40B4-BE49-F238E27FC236}">
                      <a16:creationId xmlns:a16="http://schemas.microsoft.com/office/drawing/2014/main" id="{69F18CC6-148C-43D6-846A-4DC29AC3F031}"/>
                    </a:ext>
                  </a:extLst>
                </p:cNvPr>
                <p:cNvSpPr>
                  <a:spLocks noChangeAspect="1" noChangeArrowheads="1"/>
                </p:cNvSpPr>
                <p:nvPr/>
              </p:nvSpPr>
              <p:spPr bwMode="auto">
                <a:xfrm rot="5400000">
                  <a:off x="2059598" y="1052435"/>
                  <a:ext cx="789549" cy="816148"/>
                </a:xfrm>
                <a:prstGeom prst="ellipse">
                  <a:avLst/>
                </a:prstGeom>
                <a:solidFill>
                  <a:schemeClr val="bg1"/>
                </a:solidFill>
                <a:ln w="57150">
                  <a:solidFill>
                    <a:schemeClr val="bg2"/>
                  </a:solidFill>
                  <a:round/>
                  <a:headEnd type="none" w="sm" len="sm"/>
                  <a:tailEnd type="none" w="sm" len="sm"/>
                </a:ln>
                <a:effectLst/>
              </p:spPr>
              <p:txBody>
                <a:bodyPr wrap="none" anchor="ctr"/>
                <a:lstStyle/>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pic>
              <p:nvPicPr>
                <p:cNvPr id="148" name="Picture 2">
                  <a:extLst>
                    <a:ext uri="{FF2B5EF4-FFF2-40B4-BE49-F238E27FC236}">
                      <a16:creationId xmlns:a16="http://schemas.microsoft.com/office/drawing/2014/main" id="{4B606325-6175-4820-A40B-6D460F4EC323}"/>
                    </a:ext>
                  </a:extLst>
                </p:cNvPr>
                <p:cNvPicPr>
                  <a:picLocks noChangeAspect="1" noChangeArrowheads="1"/>
                </p:cNvPicPr>
                <p:nvPr/>
              </p:nvPicPr>
              <p:blipFill>
                <a:blip r:embed="rId7" cstate="screen"/>
                <a:srcRect/>
                <a:stretch>
                  <a:fillRect/>
                </a:stretch>
              </p:blipFill>
              <p:spPr bwMode="auto">
                <a:xfrm>
                  <a:off x="2290206" y="1158653"/>
                  <a:ext cx="340922" cy="610132"/>
                </a:xfrm>
                <a:prstGeom prst="rect">
                  <a:avLst/>
                </a:prstGeom>
                <a:noFill/>
                <a:ln w="9525">
                  <a:noFill/>
                  <a:miter lim="800000"/>
                  <a:headEnd/>
                  <a:tailEnd/>
                </a:ln>
              </p:spPr>
            </p:pic>
            <p:cxnSp>
              <p:nvCxnSpPr>
                <p:cNvPr id="149" name="Connecteur droit 148">
                  <a:extLst>
                    <a:ext uri="{FF2B5EF4-FFF2-40B4-BE49-F238E27FC236}">
                      <a16:creationId xmlns:a16="http://schemas.microsoft.com/office/drawing/2014/main" id="{494BA24E-1EA0-41DD-8234-7FA02D125B70}"/>
                    </a:ext>
                  </a:extLst>
                </p:cNvPr>
                <p:cNvCxnSpPr>
                  <a:cxnSpLocks/>
                </p:cNvCxnSpPr>
                <p:nvPr/>
              </p:nvCxnSpPr>
              <p:spPr>
                <a:xfrm>
                  <a:off x="3064684" y="2015548"/>
                  <a:ext cx="0" cy="114506"/>
                </a:xfrm>
                <a:prstGeom prst="line">
                  <a:avLst/>
                </a:prstGeom>
                <a:ln w="38100" cap="sq" cmpd="sng">
                  <a:solidFill>
                    <a:schemeClr val="bg2"/>
                  </a:solidFill>
                  <a:miter lim="800000"/>
                </a:ln>
                <a:effectLst/>
              </p:spPr>
              <p:style>
                <a:lnRef idx="2">
                  <a:schemeClr val="accent1"/>
                </a:lnRef>
                <a:fillRef idx="0">
                  <a:schemeClr val="accent1"/>
                </a:fillRef>
                <a:effectRef idx="1">
                  <a:schemeClr val="accent1"/>
                </a:effectRef>
                <a:fontRef idx="minor">
                  <a:schemeClr val="tx1"/>
                </a:fontRef>
              </p:style>
            </p:cxnSp>
            <p:sp>
              <p:nvSpPr>
                <p:cNvPr id="150" name="ZoneTexte 149">
                  <a:extLst>
                    <a:ext uri="{FF2B5EF4-FFF2-40B4-BE49-F238E27FC236}">
                      <a16:creationId xmlns:a16="http://schemas.microsoft.com/office/drawing/2014/main" id="{DD3235EC-BED2-482D-8C27-9EAC0A79885C}"/>
                    </a:ext>
                  </a:extLst>
                </p:cNvPr>
                <p:cNvSpPr txBox="1"/>
                <p:nvPr/>
              </p:nvSpPr>
              <p:spPr>
                <a:xfrm>
                  <a:off x="1336795" y="4459820"/>
                  <a:ext cx="1667115" cy="519200"/>
                </a:xfrm>
                <a:prstGeom prst="rect">
                  <a:avLst/>
                </a:prstGeom>
                <a:noFill/>
              </p:spPr>
              <p:txBody>
                <a:bodyPr wrap="square" rtlCol="0">
                  <a:sp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DCD58"/>
                      </a:solidFill>
                      <a:effectLst/>
                      <a:uLnTx/>
                      <a:uFillTx/>
                      <a:latin typeface="Arial Rounded MT Bold" panose="020F0704030504030204" pitchFamily="34" charset="0"/>
                      <a:ea typeface="+mn-ea"/>
                      <a:cs typeface="+mn-cs"/>
                    </a:rPr>
                    <a:t>Final distribution boards</a:t>
                  </a:r>
                </a:p>
              </p:txBody>
            </p:sp>
          </p:grpSp>
        </p:grpSp>
        <p:cxnSp>
          <p:nvCxnSpPr>
            <p:cNvPr id="121" name="Connecteur droit 120">
              <a:extLst>
                <a:ext uri="{FF2B5EF4-FFF2-40B4-BE49-F238E27FC236}">
                  <a16:creationId xmlns:a16="http://schemas.microsoft.com/office/drawing/2014/main" id="{011403A4-515F-4857-BCA1-64BCC269EB2F}"/>
                </a:ext>
              </a:extLst>
            </p:cNvPr>
            <p:cNvCxnSpPr>
              <a:cxnSpLocks/>
            </p:cNvCxnSpPr>
            <p:nvPr/>
          </p:nvCxnSpPr>
          <p:spPr>
            <a:xfrm>
              <a:off x="2502663" y="2041321"/>
              <a:ext cx="0" cy="375477"/>
            </a:xfrm>
            <a:prstGeom prst="line">
              <a:avLst/>
            </a:prstGeom>
            <a:ln w="38100" cap="sq" cmpd="sng">
              <a:solidFill>
                <a:schemeClr val="bg2"/>
              </a:solidFill>
              <a:miter lim="800000"/>
            </a:ln>
            <a:effectLst/>
          </p:spPr>
          <p:style>
            <a:lnRef idx="2">
              <a:schemeClr val="accent1"/>
            </a:lnRef>
            <a:fillRef idx="0">
              <a:schemeClr val="accent1"/>
            </a:fillRef>
            <a:effectRef idx="1">
              <a:schemeClr val="accent1"/>
            </a:effectRef>
            <a:fontRef idx="minor">
              <a:schemeClr val="tx1"/>
            </a:fontRef>
          </p:style>
        </p:cxnSp>
        <p:cxnSp>
          <p:nvCxnSpPr>
            <p:cNvPr id="122" name="Connecteur droit 121">
              <a:extLst>
                <a:ext uri="{FF2B5EF4-FFF2-40B4-BE49-F238E27FC236}">
                  <a16:creationId xmlns:a16="http://schemas.microsoft.com/office/drawing/2014/main" id="{420984E4-B9EE-4733-BFD6-C8F0DB6F4A31}"/>
                </a:ext>
              </a:extLst>
            </p:cNvPr>
            <p:cNvCxnSpPr>
              <a:cxnSpLocks/>
            </p:cNvCxnSpPr>
            <p:nvPr/>
          </p:nvCxnSpPr>
          <p:spPr>
            <a:xfrm>
              <a:off x="1961972" y="2067823"/>
              <a:ext cx="0" cy="569794"/>
            </a:xfrm>
            <a:prstGeom prst="line">
              <a:avLst/>
            </a:prstGeom>
            <a:ln w="38100" cap="sq" cmpd="sng">
              <a:solidFill>
                <a:schemeClr val="bg2"/>
              </a:solidFill>
              <a:miter lim="800000"/>
            </a:ln>
            <a:effectLst/>
          </p:spPr>
          <p:style>
            <a:lnRef idx="2">
              <a:schemeClr val="accent1"/>
            </a:lnRef>
            <a:fillRef idx="0">
              <a:schemeClr val="accent1"/>
            </a:fillRef>
            <a:effectRef idx="1">
              <a:schemeClr val="accent1"/>
            </a:effectRef>
            <a:fontRef idx="minor">
              <a:schemeClr val="tx1"/>
            </a:fontRef>
          </p:style>
        </p:cxnSp>
        <p:cxnSp>
          <p:nvCxnSpPr>
            <p:cNvPr id="123" name="Connecteur droit 122">
              <a:extLst>
                <a:ext uri="{FF2B5EF4-FFF2-40B4-BE49-F238E27FC236}">
                  <a16:creationId xmlns:a16="http://schemas.microsoft.com/office/drawing/2014/main" id="{099A7F80-9798-4DAD-BF01-CF7554D8D57A}"/>
                </a:ext>
              </a:extLst>
            </p:cNvPr>
            <p:cNvCxnSpPr>
              <a:cxnSpLocks/>
            </p:cNvCxnSpPr>
            <p:nvPr/>
          </p:nvCxnSpPr>
          <p:spPr>
            <a:xfrm>
              <a:off x="1338264" y="2067823"/>
              <a:ext cx="0" cy="825396"/>
            </a:xfrm>
            <a:prstGeom prst="line">
              <a:avLst/>
            </a:prstGeom>
            <a:ln w="38100" cap="sq" cmpd="sng">
              <a:solidFill>
                <a:schemeClr val="bg2"/>
              </a:solidFill>
              <a:miter lim="800000"/>
            </a:ln>
            <a:effectLst/>
          </p:spPr>
          <p:style>
            <a:lnRef idx="2">
              <a:schemeClr val="accent1"/>
            </a:lnRef>
            <a:fillRef idx="0">
              <a:schemeClr val="accent1"/>
            </a:fillRef>
            <a:effectRef idx="1">
              <a:schemeClr val="accent1"/>
            </a:effectRef>
            <a:fontRef idx="minor">
              <a:schemeClr val="tx1"/>
            </a:fontRef>
          </p:style>
        </p:cxnSp>
      </p:grpSp>
      <p:sp>
        <p:nvSpPr>
          <p:cNvPr id="78" name="Rectangle 77">
            <a:extLst>
              <a:ext uri="{FF2B5EF4-FFF2-40B4-BE49-F238E27FC236}">
                <a16:creationId xmlns:a16="http://schemas.microsoft.com/office/drawing/2014/main" id="{39EBF0E4-856C-40A3-A888-B7537EEEECBB}"/>
              </a:ext>
            </a:extLst>
          </p:cNvPr>
          <p:cNvSpPr/>
          <p:nvPr/>
        </p:nvSpPr>
        <p:spPr>
          <a:xfrm>
            <a:off x="0" y="1"/>
            <a:ext cx="9144000" cy="9144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9" name="Rectangle 78">
            <a:extLst>
              <a:ext uri="{FF2B5EF4-FFF2-40B4-BE49-F238E27FC236}">
                <a16:creationId xmlns:a16="http://schemas.microsoft.com/office/drawing/2014/main" id="{2A1BA506-4EC7-47F4-B98A-4AEE193FDDF8}"/>
              </a:ext>
            </a:extLst>
          </p:cNvPr>
          <p:cNvSpPr/>
          <p:nvPr/>
        </p:nvSpPr>
        <p:spPr>
          <a:xfrm>
            <a:off x="0" y="651425"/>
            <a:ext cx="9144000" cy="37178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0" name="Espace réservé du texte 12">
            <a:extLst>
              <a:ext uri="{FF2B5EF4-FFF2-40B4-BE49-F238E27FC236}">
                <a16:creationId xmlns:a16="http://schemas.microsoft.com/office/drawing/2014/main" id="{DD47C0CC-B16E-4E47-A1AD-DF1D1D4F266F}"/>
              </a:ext>
            </a:extLst>
          </p:cNvPr>
          <p:cNvSpPr>
            <a:spLocks noGrp="1"/>
          </p:cNvSpPr>
          <p:nvPr>
            <p:ph type="body" sz="quarter" idx="32"/>
          </p:nvPr>
        </p:nvSpPr>
        <p:spPr>
          <a:xfrm>
            <a:off x="154104" y="244591"/>
            <a:ext cx="9291637" cy="369332"/>
          </a:xfrm>
        </p:spPr>
        <p:txBody>
          <a:bodyPr/>
          <a:lstStyle/>
          <a:p>
            <a:r>
              <a:rPr lang="es-ES" dirty="0">
                <a:solidFill>
                  <a:schemeClr val="bg1"/>
                </a:solidFill>
              </a:rPr>
              <a:t>Medición de posicionamiento en niveles de arquitectura eléctrica</a:t>
            </a:r>
            <a:endParaRPr lang="en-GB" dirty="0">
              <a:solidFill>
                <a:schemeClr val="bg1"/>
              </a:solidFill>
            </a:endParaRPr>
          </a:p>
        </p:txBody>
      </p:sp>
      <p:sp>
        <p:nvSpPr>
          <p:cNvPr id="280" name="ZoneTexte 279">
            <a:extLst>
              <a:ext uri="{FF2B5EF4-FFF2-40B4-BE49-F238E27FC236}">
                <a16:creationId xmlns:a16="http://schemas.microsoft.com/office/drawing/2014/main" id="{8E8270F4-2275-4DFE-A44E-5232F13DF9AF}"/>
              </a:ext>
            </a:extLst>
          </p:cNvPr>
          <p:cNvSpPr txBox="1"/>
          <p:nvPr/>
        </p:nvSpPr>
        <p:spPr>
          <a:xfrm>
            <a:off x="5162125" y="1890677"/>
            <a:ext cx="3754065" cy="2431435"/>
          </a:xfrm>
          <a:prstGeom prst="rect">
            <a:avLst/>
          </a:prstGeom>
          <a:noFill/>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3DCD58"/>
                </a:solidFill>
                <a:effectLst/>
                <a:uLnTx/>
                <a:uFillTx/>
                <a:latin typeface="Arial Rounded MT Bold" panose="020F0704030504030204" pitchFamily="34" charset="0"/>
                <a:ea typeface="+mn-ea"/>
                <a:cs typeface="+mn-cs"/>
              </a:rPr>
              <a:t>Las necesidades del cliente deben posicionarse en cada nivel:</a:t>
            </a:r>
          </a:p>
          <a:p>
            <a:pPr marL="285750" marR="0" lvl="0" indent="-285750" algn="l" defTabSz="45718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white"/>
                </a:solidFill>
                <a:effectLst/>
                <a:uLnTx/>
                <a:uFillTx/>
                <a:latin typeface="Arial"/>
                <a:ea typeface="+mn-ea"/>
                <a:cs typeface="+mn-cs"/>
              </a:rPr>
              <a:t>Cuadros de distribución de servicios eléctricos / MT</a:t>
            </a:r>
          </a:p>
          <a:p>
            <a:pPr marL="285750" marR="0" lvl="0" indent="-285750" algn="l" defTabSz="45718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white"/>
                </a:solidFill>
                <a:effectLst/>
                <a:uLnTx/>
                <a:uFillTx/>
                <a:latin typeface="Arial"/>
                <a:ea typeface="+mn-ea"/>
                <a:cs typeface="+mn-cs"/>
              </a:rPr>
              <a:t>Cuadros de distribución principales de BT (PM5XXX)</a:t>
            </a:r>
          </a:p>
          <a:p>
            <a:pPr marL="285750" marR="0" lvl="0" indent="-285750" algn="l" defTabSz="45718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white"/>
                </a:solidFill>
                <a:effectLst/>
                <a:uLnTx/>
                <a:uFillTx/>
                <a:latin typeface="Arial"/>
                <a:ea typeface="+mn-ea"/>
                <a:cs typeface="+mn-cs"/>
              </a:rPr>
              <a:t>Tableros de </a:t>
            </a:r>
            <a:r>
              <a:rPr kumimoji="0" lang="es-ES" sz="1400" b="0" i="0" u="none" strike="noStrike" kern="1200" cap="none" spc="0" normalizeH="0" baseline="0" noProof="0" dirty="0" err="1">
                <a:ln>
                  <a:noFill/>
                </a:ln>
                <a:solidFill>
                  <a:prstClr val="white"/>
                </a:solidFill>
                <a:effectLst/>
                <a:uLnTx/>
                <a:uFillTx/>
                <a:latin typeface="Arial"/>
                <a:ea typeface="+mn-ea"/>
                <a:cs typeface="+mn-cs"/>
              </a:rPr>
              <a:t>subdistribución</a:t>
            </a:r>
            <a:r>
              <a:rPr kumimoji="0" lang="es-ES" sz="1400" b="0" i="0" u="none" strike="noStrike" kern="1200" cap="none" spc="0" normalizeH="0" baseline="0" noProof="0" dirty="0">
                <a:ln>
                  <a:noFill/>
                </a:ln>
                <a:solidFill>
                  <a:prstClr val="white"/>
                </a:solidFill>
                <a:effectLst/>
                <a:uLnTx/>
                <a:uFillTx/>
                <a:latin typeface="Arial"/>
                <a:ea typeface="+mn-ea"/>
                <a:cs typeface="+mn-cs"/>
              </a:rPr>
              <a:t> (PM2XXX)</a:t>
            </a:r>
          </a:p>
          <a:p>
            <a:pPr marL="285750" marR="0" lvl="0" indent="-285750" algn="l" defTabSz="45718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white"/>
                </a:solidFill>
                <a:effectLst/>
                <a:uLnTx/>
                <a:uFillTx/>
                <a:latin typeface="Arial"/>
                <a:ea typeface="+mn-ea"/>
                <a:cs typeface="+mn-cs"/>
              </a:rPr>
              <a:t>Cuadros de distribución final (PM1125 POWERTAG)</a:t>
            </a: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305576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5">
            <a:extLst>
              <a:ext uri="{FF2B5EF4-FFF2-40B4-BE49-F238E27FC236}">
                <a16:creationId xmlns:a16="http://schemas.microsoft.com/office/drawing/2014/main" id="{074DDD76-B545-48D9-A4E4-7CC4A8737DF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0" cy="5143500"/>
          </a:xfrm>
          <a:prstGeom prst="rect">
            <a:avLst/>
          </a:prstGeom>
          <a:noFill/>
        </p:spPr>
      </p:pic>
      <p:sp>
        <p:nvSpPr>
          <p:cNvPr id="4" name="Espace réservé du numéro de diapositive 3">
            <a:extLst>
              <a:ext uri="{FF2B5EF4-FFF2-40B4-BE49-F238E27FC236}">
                <a16:creationId xmlns:a16="http://schemas.microsoft.com/office/drawing/2014/main" id="{C900C4AD-3698-44DE-B0CF-9130DC413166}"/>
              </a:ext>
            </a:extLst>
          </p:cNvPr>
          <p:cNvSpPr>
            <a:spLocks noGrp="1"/>
          </p:cNvSpPr>
          <p:nvPr>
            <p:ph type="sldNum" sz="quarter" idx="4"/>
          </p:nvPr>
        </p:nvSpPr>
        <p:spPr/>
        <p:txBody>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184" rtl="0" eaLnBrk="1" fontAlgn="auto" latinLnBrk="0" hangingPunct="1">
                <a:lnSpc>
                  <a:spcPct val="100000"/>
                </a:lnSpc>
                <a:spcBef>
                  <a:spcPts val="0"/>
                </a:spcBef>
                <a:spcAft>
                  <a:spcPts val="0"/>
                </a:spcAft>
                <a:buClrTx/>
                <a:buSzTx/>
                <a:buFontTx/>
                <a:buNone/>
                <a:tabLst/>
                <a:defRPr/>
              </a:pPr>
              <a:t>5</a:t>
            </a:fld>
            <a:endParaRPr kumimoji="0" lang="en-US" sz="600" b="0" i="0" u="none" strike="noStrike" kern="1200" cap="none" spc="0" normalizeH="0" baseline="0" noProof="0" dirty="0">
              <a:ln>
                <a:noFill/>
              </a:ln>
              <a:solidFill>
                <a:srgbClr val="3DCD58"/>
              </a:solidFill>
              <a:effectLst/>
              <a:uLnTx/>
              <a:uFillTx/>
              <a:latin typeface="Arial"/>
              <a:ea typeface="+mn-ea"/>
              <a:cs typeface="Arial"/>
            </a:endParaRPr>
          </a:p>
        </p:txBody>
      </p:sp>
      <p:sp>
        <p:nvSpPr>
          <p:cNvPr id="5" name="Espace réservé du pied de page 4">
            <a:extLst>
              <a:ext uri="{FF2B5EF4-FFF2-40B4-BE49-F238E27FC236}">
                <a16:creationId xmlns:a16="http://schemas.microsoft.com/office/drawing/2014/main" id="{65931702-F107-4D42-B1DD-6F532ED9421B}"/>
              </a:ext>
            </a:extLst>
          </p:cNvPr>
          <p:cNvSpPr>
            <a:spLocks noGrp="1"/>
          </p:cNvSpPr>
          <p:nvPr>
            <p:ph type="ftr" sz="quarter" idx="3"/>
          </p:nvPr>
        </p:nvSpPr>
        <p:spPr/>
        <p:txBody>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626469"/>
                </a:solidFill>
                <a:effectLst/>
                <a:uLnTx/>
                <a:uFillTx/>
                <a:latin typeface="Arial"/>
                <a:ea typeface="+mn-ea"/>
                <a:cs typeface="Arial"/>
              </a:rPr>
              <a:t>Confidential Property of Schneider Electric |</a:t>
            </a:r>
            <a:endParaRPr kumimoji="0" lang="en-US" sz="600" b="0" i="0" u="none" strike="noStrike" kern="1200" cap="none" spc="0" normalizeH="0" baseline="0" noProof="0" dirty="0">
              <a:ln>
                <a:noFill/>
              </a:ln>
              <a:solidFill>
                <a:srgbClr val="626469"/>
              </a:solidFill>
              <a:effectLst/>
              <a:uLnTx/>
              <a:uFillTx/>
              <a:latin typeface="Arial"/>
              <a:ea typeface="+mn-ea"/>
              <a:cs typeface="Arial"/>
            </a:endParaRPr>
          </a:p>
        </p:txBody>
      </p:sp>
      <p:pic>
        <p:nvPicPr>
          <p:cNvPr id="19" name="Picture 4" descr="schneider_LIO_Life-Green_RGB.png">
            <a:extLst>
              <a:ext uri="{FF2B5EF4-FFF2-40B4-BE49-F238E27FC236}">
                <a16:creationId xmlns:a16="http://schemas.microsoft.com/office/drawing/2014/main" id="{2CBD26EA-7D27-47CD-82D0-A0C74488D279}"/>
              </a:ext>
            </a:extLst>
          </p:cNvPr>
          <p:cNvPicPr>
            <a:picLocks noChangeAspect="1"/>
          </p:cNvPicPr>
          <p:nvPr/>
        </p:nvPicPr>
        <p:blipFill>
          <a:blip r:embed="rId3" cstate="print">
            <a:biLevel thresh="25000"/>
          </a:blip>
          <a:stretch>
            <a:fillRect/>
          </a:stretch>
        </p:blipFill>
        <p:spPr>
          <a:xfrm>
            <a:off x="6788738" y="4494997"/>
            <a:ext cx="2041798" cy="562953"/>
          </a:xfrm>
          <a:prstGeom prst="rect">
            <a:avLst/>
          </a:prstGeom>
        </p:spPr>
      </p:pic>
      <p:sp>
        <p:nvSpPr>
          <p:cNvPr id="78" name="Rectangle 77">
            <a:extLst>
              <a:ext uri="{FF2B5EF4-FFF2-40B4-BE49-F238E27FC236}">
                <a16:creationId xmlns:a16="http://schemas.microsoft.com/office/drawing/2014/main" id="{39EBF0E4-856C-40A3-A888-B7537EEEECBB}"/>
              </a:ext>
            </a:extLst>
          </p:cNvPr>
          <p:cNvSpPr/>
          <p:nvPr/>
        </p:nvSpPr>
        <p:spPr>
          <a:xfrm>
            <a:off x="0" y="1"/>
            <a:ext cx="9144000" cy="9144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9" name="Rectangle 78">
            <a:extLst>
              <a:ext uri="{FF2B5EF4-FFF2-40B4-BE49-F238E27FC236}">
                <a16:creationId xmlns:a16="http://schemas.microsoft.com/office/drawing/2014/main" id="{2A1BA506-4EC7-47F4-B98A-4AEE193FDDF8}"/>
              </a:ext>
            </a:extLst>
          </p:cNvPr>
          <p:cNvSpPr/>
          <p:nvPr/>
        </p:nvSpPr>
        <p:spPr>
          <a:xfrm>
            <a:off x="0" y="651425"/>
            <a:ext cx="9144000" cy="37178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0" name="Espace réservé du texte 12">
            <a:extLst>
              <a:ext uri="{FF2B5EF4-FFF2-40B4-BE49-F238E27FC236}">
                <a16:creationId xmlns:a16="http://schemas.microsoft.com/office/drawing/2014/main" id="{DD47C0CC-B16E-4E47-A1AD-DF1D1D4F266F}"/>
              </a:ext>
            </a:extLst>
          </p:cNvPr>
          <p:cNvSpPr>
            <a:spLocks noGrp="1"/>
          </p:cNvSpPr>
          <p:nvPr>
            <p:ph type="body" sz="quarter" idx="32"/>
          </p:nvPr>
        </p:nvSpPr>
        <p:spPr>
          <a:xfrm>
            <a:off x="252413" y="230188"/>
            <a:ext cx="8647112" cy="369332"/>
          </a:xfrm>
        </p:spPr>
        <p:txBody>
          <a:bodyPr/>
          <a:lstStyle/>
          <a:p>
            <a:r>
              <a:rPr lang="es-ES" dirty="0">
                <a:solidFill>
                  <a:schemeClr val="bg1"/>
                </a:solidFill>
              </a:rPr>
              <a:t>Posicionamiento de oferta de medición</a:t>
            </a:r>
            <a:endParaRPr lang="en-GB" dirty="0">
              <a:solidFill>
                <a:schemeClr val="bg1"/>
              </a:solidFill>
            </a:endParaRPr>
          </a:p>
        </p:txBody>
      </p:sp>
      <p:sp>
        <p:nvSpPr>
          <p:cNvPr id="44" name="ZoneTexte 43">
            <a:extLst>
              <a:ext uri="{FF2B5EF4-FFF2-40B4-BE49-F238E27FC236}">
                <a16:creationId xmlns:a16="http://schemas.microsoft.com/office/drawing/2014/main" id="{FF8BD637-FB18-41A7-93F5-F6DCE001B74B}"/>
              </a:ext>
            </a:extLst>
          </p:cNvPr>
          <p:cNvSpPr txBox="1"/>
          <p:nvPr/>
        </p:nvSpPr>
        <p:spPr>
          <a:xfrm>
            <a:off x="98855" y="1818609"/>
            <a:ext cx="2680464" cy="646331"/>
          </a:xfrm>
          <a:prstGeom prst="rect">
            <a:avLst/>
          </a:prstGeom>
          <a:noFill/>
        </p:spPr>
        <p:txBody>
          <a:bodyPr wrap="square" rtlCol="0">
            <a:spAutoFit/>
          </a:bodyPr>
          <a:lstStyle>
            <a:defPPr>
              <a:defRPr lang="en-US"/>
            </a:defPPr>
            <a:lvl1pPr>
              <a:defRPr>
                <a:solidFill>
                  <a:schemeClr val="tx2"/>
                </a:solidFill>
                <a:latin typeface="Arial Rounded MT Bold" panose="020F0704030504030204" pitchFamily="34" charset="0"/>
              </a:defRPr>
            </a:lvl1pP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3DCD58"/>
                </a:solidFill>
                <a:effectLst/>
                <a:uLnTx/>
                <a:uFillTx/>
                <a:latin typeface="Arial Rounded MT Bold" panose="020F0704030504030204" pitchFamily="34" charset="0"/>
                <a:ea typeface="+mn-ea"/>
                <a:cs typeface="+mn-cs"/>
              </a:rPr>
              <a:t>Solicitud de necesidad del cliente</a:t>
            </a:r>
            <a:endParaRPr kumimoji="0" lang="en-GB" sz="1800" b="0" i="0" u="none" strike="noStrike" kern="1200" cap="none" spc="0" normalizeH="0" baseline="0" noProof="0" dirty="0">
              <a:ln>
                <a:noFill/>
              </a:ln>
              <a:solidFill>
                <a:srgbClr val="3DCD58"/>
              </a:solidFill>
              <a:effectLst/>
              <a:uLnTx/>
              <a:uFillTx/>
              <a:latin typeface="Arial Rounded MT Bold" panose="020F0704030504030204" pitchFamily="34" charset="0"/>
              <a:ea typeface="+mn-ea"/>
              <a:cs typeface="+mn-cs"/>
            </a:endParaRPr>
          </a:p>
        </p:txBody>
      </p:sp>
      <p:sp>
        <p:nvSpPr>
          <p:cNvPr id="45" name="ZoneTexte 44">
            <a:extLst>
              <a:ext uri="{FF2B5EF4-FFF2-40B4-BE49-F238E27FC236}">
                <a16:creationId xmlns:a16="http://schemas.microsoft.com/office/drawing/2014/main" id="{2D6F9871-51E5-48C2-B0AC-CA4660405FA6}"/>
              </a:ext>
            </a:extLst>
          </p:cNvPr>
          <p:cNvSpPr txBox="1"/>
          <p:nvPr/>
        </p:nvSpPr>
        <p:spPr>
          <a:xfrm>
            <a:off x="3132560" y="1817777"/>
            <a:ext cx="2680378" cy="646331"/>
          </a:xfrm>
          <a:prstGeom prst="rect">
            <a:avLst/>
          </a:prstGeom>
          <a:noFill/>
        </p:spPr>
        <p:txBody>
          <a:bodyPr wrap="square" rtlCol="0">
            <a:spAutoFit/>
          </a:bodyPr>
          <a:lstStyle>
            <a:defPPr>
              <a:defRPr lang="en-US"/>
            </a:defPPr>
            <a:lvl1pPr>
              <a:defRPr>
                <a:solidFill>
                  <a:schemeClr val="tx2"/>
                </a:solidFill>
                <a:latin typeface="Arial Rounded MT Bold" panose="020F0704030504030204" pitchFamily="34" charset="0"/>
              </a:defRPr>
            </a:lvl1pP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CD58"/>
                </a:solidFill>
                <a:effectLst/>
                <a:uLnTx/>
                <a:uFillTx/>
                <a:latin typeface="Arial Rounded MT Bold" panose="020F0704030504030204" pitchFamily="34" charset="0"/>
                <a:ea typeface="+mn-ea"/>
                <a:cs typeface="+mn-cs"/>
              </a:rPr>
              <a:t>Nivel de </a:t>
            </a:r>
            <a:r>
              <a:rPr kumimoji="0" lang="en-GB" sz="1800" b="0" i="0" u="none" strike="noStrike" kern="1200" cap="none" spc="0" normalizeH="0" baseline="0" noProof="0" dirty="0" err="1">
                <a:ln>
                  <a:noFill/>
                </a:ln>
                <a:solidFill>
                  <a:srgbClr val="3DCD58"/>
                </a:solidFill>
                <a:effectLst/>
                <a:uLnTx/>
                <a:uFillTx/>
                <a:latin typeface="Arial Rounded MT Bold" panose="020F0704030504030204" pitchFamily="34" charset="0"/>
                <a:ea typeface="+mn-ea"/>
                <a:cs typeface="+mn-cs"/>
              </a:rPr>
              <a:t>arquitectura</a:t>
            </a:r>
            <a:r>
              <a:rPr kumimoji="0" lang="en-GB" sz="1800" b="0" i="0" u="none" strike="noStrike" kern="1200" cap="none" spc="0" normalizeH="0" baseline="0" noProof="0" dirty="0">
                <a:ln>
                  <a:noFill/>
                </a:ln>
                <a:solidFill>
                  <a:srgbClr val="3DCD58"/>
                </a:solidFill>
                <a:effectLst/>
                <a:uLnTx/>
                <a:uFillTx/>
                <a:latin typeface="Arial Rounded MT Bold" panose="020F0704030504030204" pitchFamily="34" charset="0"/>
                <a:ea typeface="+mn-ea"/>
                <a:cs typeface="+mn-cs"/>
              </a:rPr>
              <a:t> </a:t>
            </a:r>
            <a:r>
              <a:rPr kumimoji="0" lang="en-GB" sz="1800" b="0" i="0" u="none" strike="noStrike" kern="1200" cap="none" spc="0" normalizeH="0" baseline="0" noProof="0" dirty="0" err="1">
                <a:ln>
                  <a:noFill/>
                </a:ln>
                <a:solidFill>
                  <a:srgbClr val="3DCD58"/>
                </a:solidFill>
                <a:effectLst/>
                <a:uLnTx/>
                <a:uFillTx/>
                <a:latin typeface="Arial Rounded MT Bold" panose="020F0704030504030204" pitchFamily="34" charset="0"/>
                <a:ea typeface="+mn-ea"/>
                <a:cs typeface="+mn-cs"/>
              </a:rPr>
              <a:t>eléctrica</a:t>
            </a:r>
            <a:endParaRPr kumimoji="0" lang="en-GB" sz="1800" b="0" i="0" u="none" strike="noStrike" kern="1200" cap="none" spc="0" normalizeH="0" baseline="0" noProof="0" dirty="0">
              <a:ln>
                <a:noFill/>
              </a:ln>
              <a:solidFill>
                <a:srgbClr val="3DCD58"/>
              </a:solidFill>
              <a:effectLst/>
              <a:uLnTx/>
              <a:uFillTx/>
              <a:latin typeface="Arial Rounded MT Bold" panose="020F0704030504030204" pitchFamily="34" charset="0"/>
              <a:ea typeface="+mn-ea"/>
              <a:cs typeface="+mn-cs"/>
            </a:endParaRPr>
          </a:p>
        </p:txBody>
      </p:sp>
      <p:sp>
        <p:nvSpPr>
          <p:cNvPr id="46" name="ZoneTexte 45">
            <a:extLst>
              <a:ext uri="{FF2B5EF4-FFF2-40B4-BE49-F238E27FC236}">
                <a16:creationId xmlns:a16="http://schemas.microsoft.com/office/drawing/2014/main" id="{69391FAF-349C-48EF-A4C9-FC661D970429}"/>
              </a:ext>
            </a:extLst>
          </p:cNvPr>
          <p:cNvSpPr txBox="1"/>
          <p:nvPr/>
        </p:nvSpPr>
        <p:spPr>
          <a:xfrm>
            <a:off x="6434268" y="1797974"/>
            <a:ext cx="2209670" cy="646331"/>
          </a:xfrm>
          <a:prstGeom prst="rect">
            <a:avLst/>
          </a:prstGeom>
          <a:noFill/>
        </p:spPr>
        <p:txBody>
          <a:bodyPr wrap="square" rtlCol="0">
            <a:spAutoFit/>
          </a:bodyPr>
          <a:lstStyle>
            <a:defPPr>
              <a:defRPr lang="en-US"/>
            </a:defPPr>
            <a:lvl1pPr>
              <a:defRPr>
                <a:solidFill>
                  <a:schemeClr val="tx2"/>
                </a:solidFill>
                <a:latin typeface="Arial Rounded MT Bold" panose="020F0704030504030204" pitchFamily="34" charset="0"/>
              </a:defRPr>
            </a:lvl1pP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CD58"/>
                </a:solidFill>
                <a:effectLst/>
                <a:uLnTx/>
                <a:uFillTx/>
                <a:latin typeface="Arial Rounded MT Bold" panose="020F0704030504030204" pitchFamily="34" charset="0"/>
                <a:ea typeface="+mn-ea"/>
                <a:cs typeface="+mn-cs"/>
              </a:rPr>
              <a:t>Selección</a:t>
            </a:r>
            <a:r>
              <a:rPr kumimoji="0" lang="en-GB" sz="1800" b="0" i="0" u="none" strike="noStrike" kern="1200" cap="none" spc="0" normalizeH="0" baseline="0" noProof="0" dirty="0">
                <a:ln>
                  <a:noFill/>
                </a:ln>
                <a:solidFill>
                  <a:srgbClr val="3DCD58"/>
                </a:solidFill>
                <a:effectLst/>
                <a:uLnTx/>
                <a:uFillTx/>
                <a:latin typeface="Arial Rounded MT Bold" panose="020F0704030504030204" pitchFamily="34" charset="0"/>
                <a:ea typeface="+mn-ea"/>
                <a:cs typeface="+mn-cs"/>
              </a:rPr>
              <a:t> del </a:t>
            </a:r>
            <a:r>
              <a:rPr kumimoji="0" lang="en-GB" sz="1800" b="0" i="0" u="none" strike="noStrike" kern="1200" cap="none" spc="0" normalizeH="0" baseline="0" noProof="0" dirty="0" err="1">
                <a:ln>
                  <a:noFill/>
                </a:ln>
                <a:solidFill>
                  <a:srgbClr val="3DCD58"/>
                </a:solidFill>
                <a:effectLst/>
                <a:uLnTx/>
                <a:uFillTx/>
                <a:latin typeface="Arial Rounded MT Bold" panose="020F0704030504030204" pitchFamily="34" charset="0"/>
                <a:ea typeface="+mn-ea"/>
                <a:cs typeface="+mn-cs"/>
              </a:rPr>
              <a:t>medidor</a:t>
            </a:r>
            <a:r>
              <a:rPr kumimoji="0" lang="en-GB" sz="1800" b="0" i="0" u="none" strike="noStrike" kern="1200" cap="none" spc="0" normalizeH="0" baseline="0" noProof="0" dirty="0">
                <a:ln>
                  <a:noFill/>
                </a:ln>
                <a:solidFill>
                  <a:srgbClr val="3DCD58"/>
                </a:solidFill>
                <a:effectLst/>
                <a:uLnTx/>
                <a:uFillTx/>
                <a:latin typeface="Arial Rounded MT Bold" panose="020F0704030504030204" pitchFamily="34" charset="0"/>
                <a:ea typeface="+mn-ea"/>
                <a:cs typeface="+mn-cs"/>
              </a:rPr>
              <a:t> </a:t>
            </a:r>
            <a:r>
              <a:rPr kumimoji="0" lang="en-GB" sz="1800" b="0" i="0" u="none" strike="noStrike" kern="1200" cap="none" spc="0" normalizeH="0" baseline="0" noProof="0" dirty="0" err="1">
                <a:ln>
                  <a:noFill/>
                </a:ln>
                <a:solidFill>
                  <a:srgbClr val="3DCD58"/>
                </a:solidFill>
                <a:effectLst/>
                <a:uLnTx/>
                <a:uFillTx/>
                <a:latin typeface="Arial Rounded MT Bold" panose="020F0704030504030204" pitchFamily="34" charset="0"/>
                <a:ea typeface="+mn-ea"/>
                <a:cs typeface="+mn-cs"/>
              </a:rPr>
              <a:t>correcto</a:t>
            </a:r>
            <a:endParaRPr kumimoji="0" lang="en-GB" sz="1800" b="0" i="0" u="none" strike="noStrike" kern="1200" cap="none" spc="0" normalizeH="0" baseline="0" noProof="0" dirty="0">
              <a:ln>
                <a:noFill/>
              </a:ln>
              <a:solidFill>
                <a:srgbClr val="3DCD58"/>
              </a:solidFill>
              <a:effectLst/>
              <a:uLnTx/>
              <a:uFillTx/>
              <a:latin typeface="Arial Rounded MT Bold" panose="020F0704030504030204" pitchFamily="34" charset="0"/>
              <a:ea typeface="+mn-ea"/>
              <a:cs typeface="+mn-cs"/>
            </a:endParaRPr>
          </a:p>
        </p:txBody>
      </p:sp>
      <p:grpSp>
        <p:nvGrpSpPr>
          <p:cNvPr id="2" name="Groupe 1">
            <a:extLst>
              <a:ext uri="{FF2B5EF4-FFF2-40B4-BE49-F238E27FC236}">
                <a16:creationId xmlns:a16="http://schemas.microsoft.com/office/drawing/2014/main" id="{496F4DE8-E63F-48EB-831C-68103F5DA9C1}"/>
              </a:ext>
            </a:extLst>
          </p:cNvPr>
          <p:cNvGrpSpPr/>
          <p:nvPr/>
        </p:nvGrpSpPr>
        <p:grpSpPr>
          <a:xfrm>
            <a:off x="3850360" y="2571299"/>
            <a:ext cx="1184720" cy="1738385"/>
            <a:chOff x="315872" y="1532975"/>
            <a:chExt cx="1904445" cy="2794466"/>
          </a:xfrm>
        </p:grpSpPr>
        <p:grpSp>
          <p:nvGrpSpPr>
            <p:cNvPr id="47" name="Groupe 46">
              <a:extLst>
                <a:ext uri="{FF2B5EF4-FFF2-40B4-BE49-F238E27FC236}">
                  <a16:creationId xmlns:a16="http://schemas.microsoft.com/office/drawing/2014/main" id="{084A7B9B-642E-4A2E-8EC8-CE337979F6AA}"/>
                </a:ext>
              </a:extLst>
            </p:cNvPr>
            <p:cNvGrpSpPr/>
            <p:nvPr/>
          </p:nvGrpSpPr>
          <p:grpSpPr>
            <a:xfrm>
              <a:off x="1107488" y="1532975"/>
              <a:ext cx="352424" cy="517528"/>
              <a:chOff x="7162629" y="1403674"/>
              <a:chExt cx="390525" cy="573479"/>
            </a:xfrm>
          </p:grpSpPr>
          <p:sp>
            <p:nvSpPr>
              <p:cNvPr id="48" name="Organigramme : Connecteur 47">
                <a:extLst>
                  <a:ext uri="{FF2B5EF4-FFF2-40B4-BE49-F238E27FC236}">
                    <a16:creationId xmlns:a16="http://schemas.microsoft.com/office/drawing/2014/main" id="{63507061-B0CE-4B08-862D-9C04B4CCF47C}"/>
                  </a:ext>
                </a:extLst>
              </p:cNvPr>
              <p:cNvSpPr/>
              <p:nvPr/>
            </p:nvSpPr>
            <p:spPr>
              <a:xfrm>
                <a:off x="7162629" y="1403674"/>
                <a:ext cx="390525" cy="375061"/>
              </a:xfrm>
              <a:prstGeom prst="flowChartConnector">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white"/>
                  </a:solidFill>
                  <a:effectLst/>
                  <a:uLnTx/>
                  <a:uFillTx/>
                  <a:latin typeface="Arial"/>
                  <a:ea typeface="+mn-ea"/>
                  <a:cs typeface="+mn-cs"/>
                </a:endParaRPr>
              </a:p>
            </p:txBody>
          </p:sp>
          <p:sp>
            <p:nvSpPr>
              <p:cNvPr id="49" name="Organigramme : Connecteur 48">
                <a:extLst>
                  <a:ext uri="{FF2B5EF4-FFF2-40B4-BE49-F238E27FC236}">
                    <a16:creationId xmlns:a16="http://schemas.microsoft.com/office/drawing/2014/main" id="{18437452-4C82-47D9-B774-1BDCDEA3CD68}"/>
                  </a:ext>
                </a:extLst>
              </p:cNvPr>
              <p:cNvSpPr/>
              <p:nvPr/>
            </p:nvSpPr>
            <p:spPr>
              <a:xfrm>
                <a:off x="7162629" y="1602092"/>
                <a:ext cx="390525" cy="375061"/>
              </a:xfrm>
              <a:prstGeom prst="flowChartConnector">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white"/>
                  </a:solidFill>
                  <a:effectLst/>
                  <a:uLnTx/>
                  <a:uFillTx/>
                  <a:latin typeface="Arial"/>
                  <a:ea typeface="+mn-ea"/>
                  <a:cs typeface="+mn-cs"/>
                </a:endParaRPr>
              </a:p>
            </p:txBody>
          </p:sp>
        </p:grpSp>
        <p:cxnSp>
          <p:nvCxnSpPr>
            <p:cNvPr id="50" name="Connecteur droit 49">
              <a:extLst>
                <a:ext uri="{FF2B5EF4-FFF2-40B4-BE49-F238E27FC236}">
                  <a16:creationId xmlns:a16="http://schemas.microsoft.com/office/drawing/2014/main" id="{591E8AE8-4FF9-4E8F-B775-7F11F346DF5A}"/>
                </a:ext>
              </a:extLst>
            </p:cNvPr>
            <p:cNvCxnSpPr>
              <a:cxnSpLocks/>
              <a:stCxn id="49" idx="4"/>
            </p:cNvCxnSpPr>
            <p:nvPr/>
          </p:nvCxnSpPr>
          <p:spPr>
            <a:xfrm flipH="1">
              <a:off x="1259888" y="2050503"/>
              <a:ext cx="0" cy="345518"/>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1" name="Connecteur droit 50">
              <a:extLst>
                <a:ext uri="{FF2B5EF4-FFF2-40B4-BE49-F238E27FC236}">
                  <a16:creationId xmlns:a16="http://schemas.microsoft.com/office/drawing/2014/main" id="{3FBFCC8A-6E57-49C7-9289-15BDE9B4B2A1}"/>
                </a:ext>
              </a:extLst>
            </p:cNvPr>
            <p:cNvCxnSpPr>
              <a:cxnSpLocks/>
            </p:cNvCxnSpPr>
            <p:nvPr/>
          </p:nvCxnSpPr>
          <p:spPr>
            <a:xfrm>
              <a:off x="1249255" y="2621821"/>
              <a:ext cx="0" cy="305905"/>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2" name="Connecteur droit 51">
              <a:extLst>
                <a:ext uri="{FF2B5EF4-FFF2-40B4-BE49-F238E27FC236}">
                  <a16:creationId xmlns:a16="http://schemas.microsoft.com/office/drawing/2014/main" id="{AE483324-BF72-4BCC-9F13-816F20A674E3}"/>
                </a:ext>
              </a:extLst>
            </p:cNvPr>
            <p:cNvCxnSpPr>
              <a:cxnSpLocks/>
            </p:cNvCxnSpPr>
            <p:nvPr/>
          </p:nvCxnSpPr>
          <p:spPr>
            <a:xfrm>
              <a:off x="1096855" y="2454132"/>
              <a:ext cx="152400" cy="167689"/>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3" name="Connecteur droit 52">
              <a:extLst>
                <a:ext uri="{FF2B5EF4-FFF2-40B4-BE49-F238E27FC236}">
                  <a16:creationId xmlns:a16="http://schemas.microsoft.com/office/drawing/2014/main" id="{5399705B-1DCB-41E5-997C-78E14DF6A4EB}"/>
                </a:ext>
              </a:extLst>
            </p:cNvPr>
            <p:cNvCxnSpPr>
              <a:cxnSpLocks/>
            </p:cNvCxnSpPr>
            <p:nvPr/>
          </p:nvCxnSpPr>
          <p:spPr>
            <a:xfrm flipH="1">
              <a:off x="750847" y="2933167"/>
              <a:ext cx="1034496" cy="0"/>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4" name="Connecteur droit 53">
              <a:extLst>
                <a:ext uri="{FF2B5EF4-FFF2-40B4-BE49-F238E27FC236}">
                  <a16:creationId xmlns:a16="http://schemas.microsoft.com/office/drawing/2014/main" id="{95BCB20F-FF44-42F9-839A-4A8CD1245A71}"/>
                </a:ext>
              </a:extLst>
            </p:cNvPr>
            <p:cNvCxnSpPr>
              <a:cxnSpLocks/>
            </p:cNvCxnSpPr>
            <p:nvPr/>
          </p:nvCxnSpPr>
          <p:spPr>
            <a:xfrm>
              <a:off x="674648" y="3184067"/>
              <a:ext cx="76200" cy="98761"/>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 name="Connecteur droit 54">
              <a:extLst>
                <a:ext uri="{FF2B5EF4-FFF2-40B4-BE49-F238E27FC236}">
                  <a16:creationId xmlns:a16="http://schemas.microsoft.com/office/drawing/2014/main" id="{8367613C-A9BC-4586-8DCD-981FAB819C3C}"/>
                </a:ext>
              </a:extLst>
            </p:cNvPr>
            <p:cNvCxnSpPr>
              <a:cxnSpLocks/>
            </p:cNvCxnSpPr>
            <p:nvPr/>
          </p:nvCxnSpPr>
          <p:spPr>
            <a:xfrm>
              <a:off x="750847" y="2930013"/>
              <a:ext cx="3175" cy="193819"/>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6" name="Connecteur droit 55">
              <a:extLst>
                <a:ext uri="{FF2B5EF4-FFF2-40B4-BE49-F238E27FC236}">
                  <a16:creationId xmlns:a16="http://schemas.microsoft.com/office/drawing/2014/main" id="{26D4B350-09E5-4BF8-80D8-CF132EB9AFA6}"/>
                </a:ext>
              </a:extLst>
            </p:cNvPr>
            <p:cNvCxnSpPr>
              <a:cxnSpLocks/>
            </p:cNvCxnSpPr>
            <p:nvPr/>
          </p:nvCxnSpPr>
          <p:spPr>
            <a:xfrm>
              <a:off x="1785342" y="2932271"/>
              <a:ext cx="3175" cy="193819"/>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7" name="Connecteur droit 56">
              <a:extLst>
                <a:ext uri="{FF2B5EF4-FFF2-40B4-BE49-F238E27FC236}">
                  <a16:creationId xmlns:a16="http://schemas.microsoft.com/office/drawing/2014/main" id="{BC17CC24-2DCE-414B-86A9-A3728F8C54A3}"/>
                </a:ext>
              </a:extLst>
            </p:cNvPr>
            <p:cNvCxnSpPr>
              <a:cxnSpLocks/>
            </p:cNvCxnSpPr>
            <p:nvPr/>
          </p:nvCxnSpPr>
          <p:spPr>
            <a:xfrm>
              <a:off x="750848" y="3285389"/>
              <a:ext cx="3175" cy="382055"/>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8" name="Connecteur droit 57">
              <a:extLst>
                <a:ext uri="{FF2B5EF4-FFF2-40B4-BE49-F238E27FC236}">
                  <a16:creationId xmlns:a16="http://schemas.microsoft.com/office/drawing/2014/main" id="{AEB2C7E6-FD3C-4906-A5D3-87FBE01331CD}"/>
                </a:ext>
              </a:extLst>
            </p:cNvPr>
            <p:cNvCxnSpPr>
              <a:cxnSpLocks/>
            </p:cNvCxnSpPr>
            <p:nvPr/>
          </p:nvCxnSpPr>
          <p:spPr>
            <a:xfrm flipH="1">
              <a:off x="460335" y="3670169"/>
              <a:ext cx="581025" cy="0"/>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9" name="Connecteur droit 58">
              <a:extLst>
                <a:ext uri="{FF2B5EF4-FFF2-40B4-BE49-F238E27FC236}">
                  <a16:creationId xmlns:a16="http://schemas.microsoft.com/office/drawing/2014/main" id="{737E93CA-F36B-473D-BE48-4E9410569463}"/>
                </a:ext>
              </a:extLst>
            </p:cNvPr>
            <p:cNvCxnSpPr>
              <a:cxnSpLocks/>
            </p:cNvCxnSpPr>
            <p:nvPr/>
          </p:nvCxnSpPr>
          <p:spPr>
            <a:xfrm>
              <a:off x="1709143" y="3180898"/>
              <a:ext cx="76200" cy="98761"/>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 name="Connecteur droit 59">
              <a:extLst>
                <a:ext uri="{FF2B5EF4-FFF2-40B4-BE49-F238E27FC236}">
                  <a16:creationId xmlns:a16="http://schemas.microsoft.com/office/drawing/2014/main" id="{045DC927-2F0B-4F22-931E-9A396E09A843}"/>
                </a:ext>
              </a:extLst>
            </p:cNvPr>
            <p:cNvCxnSpPr>
              <a:cxnSpLocks/>
            </p:cNvCxnSpPr>
            <p:nvPr/>
          </p:nvCxnSpPr>
          <p:spPr>
            <a:xfrm>
              <a:off x="1785343" y="3282220"/>
              <a:ext cx="3175" cy="382055"/>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 name="Connecteur droit 60">
              <a:extLst>
                <a:ext uri="{FF2B5EF4-FFF2-40B4-BE49-F238E27FC236}">
                  <a16:creationId xmlns:a16="http://schemas.microsoft.com/office/drawing/2014/main" id="{70EE668F-3083-4769-8CD1-779B68986509}"/>
                </a:ext>
              </a:extLst>
            </p:cNvPr>
            <p:cNvCxnSpPr>
              <a:cxnSpLocks/>
            </p:cNvCxnSpPr>
            <p:nvPr/>
          </p:nvCxnSpPr>
          <p:spPr>
            <a:xfrm flipH="1">
              <a:off x="1494830" y="3669716"/>
              <a:ext cx="581025" cy="0"/>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2" name="Connecteur droit 61">
              <a:extLst>
                <a:ext uri="{FF2B5EF4-FFF2-40B4-BE49-F238E27FC236}">
                  <a16:creationId xmlns:a16="http://schemas.microsoft.com/office/drawing/2014/main" id="{CAFD623F-5E86-4A13-8171-4AC33C031D67}"/>
                </a:ext>
              </a:extLst>
            </p:cNvPr>
            <p:cNvCxnSpPr>
              <a:cxnSpLocks/>
            </p:cNvCxnSpPr>
            <p:nvPr/>
          </p:nvCxnSpPr>
          <p:spPr>
            <a:xfrm>
              <a:off x="457160" y="3674648"/>
              <a:ext cx="3175" cy="304405"/>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3" name="Connecteur droit 62">
              <a:extLst>
                <a:ext uri="{FF2B5EF4-FFF2-40B4-BE49-F238E27FC236}">
                  <a16:creationId xmlns:a16="http://schemas.microsoft.com/office/drawing/2014/main" id="{8B5B3AFD-0A50-4DB8-9F33-8136742D8099}"/>
                </a:ext>
              </a:extLst>
            </p:cNvPr>
            <p:cNvCxnSpPr>
              <a:cxnSpLocks/>
            </p:cNvCxnSpPr>
            <p:nvPr/>
          </p:nvCxnSpPr>
          <p:spPr>
            <a:xfrm>
              <a:off x="1041360" y="3674648"/>
              <a:ext cx="3175" cy="304405"/>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Connecteur droit 63">
              <a:extLst>
                <a:ext uri="{FF2B5EF4-FFF2-40B4-BE49-F238E27FC236}">
                  <a16:creationId xmlns:a16="http://schemas.microsoft.com/office/drawing/2014/main" id="{7099AD90-024F-4A1C-B239-5ECB8F17F6B1}"/>
                </a:ext>
              </a:extLst>
            </p:cNvPr>
            <p:cNvCxnSpPr>
              <a:cxnSpLocks/>
            </p:cNvCxnSpPr>
            <p:nvPr/>
          </p:nvCxnSpPr>
          <p:spPr>
            <a:xfrm>
              <a:off x="1488480" y="3674648"/>
              <a:ext cx="3175" cy="304405"/>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5" name="Connecteur droit 64">
              <a:extLst>
                <a:ext uri="{FF2B5EF4-FFF2-40B4-BE49-F238E27FC236}">
                  <a16:creationId xmlns:a16="http://schemas.microsoft.com/office/drawing/2014/main" id="{9AEB5A14-4EA0-49CB-B898-80C81A554D17}"/>
                </a:ext>
              </a:extLst>
            </p:cNvPr>
            <p:cNvCxnSpPr>
              <a:cxnSpLocks/>
            </p:cNvCxnSpPr>
            <p:nvPr/>
          </p:nvCxnSpPr>
          <p:spPr>
            <a:xfrm>
              <a:off x="2075855" y="3674648"/>
              <a:ext cx="3175" cy="304405"/>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6" name="Organigramme : Connecteur 65">
              <a:extLst>
                <a:ext uri="{FF2B5EF4-FFF2-40B4-BE49-F238E27FC236}">
                  <a16:creationId xmlns:a16="http://schemas.microsoft.com/office/drawing/2014/main" id="{23E00331-E432-4EE5-A4A8-8A172A00E84A}"/>
                </a:ext>
              </a:extLst>
            </p:cNvPr>
            <p:cNvSpPr/>
            <p:nvPr/>
          </p:nvSpPr>
          <p:spPr>
            <a:xfrm>
              <a:off x="315872" y="4010755"/>
              <a:ext cx="282575" cy="266700"/>
            </a:xfrm>
            <a:prstGeom prst="flowChartConnector">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white"/>
                </a:solidFill>
                <a:effectLst/>
                <a:uLnTx/>
                <a:uFillTx/>
                <a:latin typeface="Arial"/>
                <a:ea typeface="+mn-ea"/>
                <a:cs typeface="+mn-cs"/>
              </a:endParaRPr>
            </a:p>
          </p:txBody>
        </p:sp>
        <p:sp>
          <p:nvSpPr>
            <p:cNvPr id="67" name="ZoneTexte 66">
              <a:extLst>
                <a:ext uri="{FF2B5EF4-FFF2-40B4-BE49-F238E27FC236}">
                  <a16:creationId xmlns:a16="http://schemas.microsoft.com/office/drawing/2014/main" id="{B11C46CA-6021-4C04-8223-F1D7F8363D26}"/>
                </a:ext>
              </a:extLst>
            </p:cNvPr>
            <p:cNvSpPr txBox="1"/>
            <p:nvPr/>
          </p:nvSpPr>
          <p:spPr>
            <a:xfrm>
              <a:off x="315872" y="4001652"/>
              <a:ext cx="176212" cy="321590"/>
            </a:xfrm>
            <a:prstGeom prst="rect">
              <a:avLst/>
            </a:prstGeom>
            <a:noFill/>
            <a:ln>
              <a:noFill/>
            </a:ln>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fr-FR" sz="700" b="1" i="0" u="none" strike="noStrike" kern="1200" cap="none" spc="0" normalizeH="0" baseline="0" noProof="0" dirty="0">
                  <a:ln>
                    <a:noFill/>
                  </a:ln>
                  <a:solidFill>
                    <a:prstClr val="white"/>
                  </a:solidFill>
                  <a:effectLst/>
                  <a:uLnTx/>
                  <a:uFillTx/>
                  <a:latin typeface="Arial"/>
                  <a:ea typeface="+mn-ea"/>
                  <a:cs typeface="+mn-cs"/>
                </a:rPr>
                <a:t>M</a:t>
              </a:r>
            </a:p>
          </p:txBody>
        </p:sp>
        <p:sp>
          <p:nvSpPr>
            <p:cNvPr id="68" name="Organigramme : Connecteur 67">
              <a:extLst>
                <a:ext uri="{FF2B5EF4-FFF2-40B4-BE49-F238E27FC236}">
                  <a16:creationId xmlns:a16="http://schemas.microsoft.com/office/drawing/2014/main" id="{E862C686-2A54-49F9-8EC4-B6E2FC3BCC37}"/>
                </a:ext>
              </a:extLst>
            </p:cNvPr>
            <p:cNvSpPr/>
            <p:nvPr/>
          </p:nvSpPr>
          <p:spPr>
            <a:xfrm>
              <a:off x="900072" y="4012568"/>
              <a:ext cx="282575" cy="266700"/>
            </a:xfrm>
            <a:prstGeom prst="flowChartConnector">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white"/>
                </a:solidFill>
                <a:effectLst/>
                <a:uLnTx/>
                <a:uFillTx/>
                <a:latin typeface="Arial"/>
                <a:ea typeface="+mn-ea"/>
                <a:cs typeface="+mn-cs"/>
              </a:endParaRPr>
            </a:p>
          </p:txBody>
        </p:sp>
        <p:sp>
          <p:nvSpPr>
            <p:cNvPr id="69" name="ZoneTexte 68">
              <a:extLst>
                <a:ext uri="{FF2B5EF4-FFF2-40B4-BE49-F238E27FC236}">
                  <a16:creationId xmlns:a16="http://schemas.microsoft.com/office/drawing/2014/main" id="{924B74F0-42C3-4DA0-BBB0-DF4EC5AE6EB3}"/>
                </a:ext>
              </a:extLst>
            </p:cNvPr>
            <p:cNvSpPr txBox="1"/>
            <p:nvPr/>
          </p:nvSpPr>
          <p:spPr>
            <a:xfrm>
              <a:off x="900070" y="4003467"/>
              <a:ext cx="176212" cy="321590"/>
            </a:xfrm>
            <a:prstGeom prst="rect">
              <a:avLst/>
            </a:prstGeom>
            <a:noFill/>
            <a:ln>
              <a:noFill/>
            </a:ln>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fr-FR" sz="700" b="1" i="0" u="none" strike="noStrike" kern="1200" cap="none" spc="0" normalizeH="0" baseline="0" noProof="0" dirty="0">
                  <a:ln>
                    <a:noFill/>
                  </a:ln>
                  <a:solidFill>
                    <a:prstClr val="white"/>
                  </a:solidFill>
                  <a:effectLst/>
                  <a:uLnTx/>
                  <a:uFillTx/>
                  <a:latin typeface="Arial"/>
                  <a:ea typeface="+mn-ea"/>
                  <a:cs typeface="+mn-cs"/>
                </a:rPr>
                <a:t>M</a:t>
              </a:r>
            </a:p>
          </p:txBody>
        </p:sp>
        <p:sp>
          <p:nvSpPr>
            <p:cNvPr id="70" name="Organigramme : Connecteur 69">
              <a:extLst>
                <a:ext uri="{FF2B5EF4-FFF2-40B4-BE49-F238E27FC236}">
                  <a16:creationId xmlns:a16="http://schemas.microsoft.com/office/drawing/2014/main" id="{8178BED4-1075-47E6-B651-4F76F20C3D46}"/>
                </a:ext>
              </a:extLst>
            </p:cNvPr>
            <p:cNvSpPr/>
            <p:nvPr/>
          </p:nvSpPr>
          <p:spPr>
            <a:xfrm>
              <a:off x="1353542" y="4014953"/>
              <a:ext cx="282575" cy="266700"/>
            </a:xfrm>
            <a:prstGeom prst="flowChartConnector">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white"/>
                </a:solidFill>
                <a:effectLst/>
                <a:uLnTx/>
                <a:uFillTx/>
                <a:latin typeface="Arial"/>
                <a:ea typeface="+mn-ea"/>
                <a:cs typeface="+mn-cs"/>
              </a:endParaRPr>
            </a:p>
          </p:txBody>
        </p:sp>
        <p:sp>
          <p:nvSpPr>
            <p:cNvPr id="71" name="ZoneTexte 70">
              <a:extLst>
                <a:ext uri="{FF2B5EF4-FFF2-40B4-BE49-F238E27FC236}">
                  <a16:creationId xmlns:a16="http://schemas.microsoft.com/office/drawing/2014/main" id="{744F69EA-A556-4A08-8FA8-52F94B664B05}"/>
                </a:ext>
              </a:extLst>
            </p:cNvPr>
            <p:cNvSpPr txBox="1"/>
            <p:nvPr/>
          </p:nvSpPr>
          <p:spPr>
            <a:xfrm>
              <a:off x="1353542" y="4005851"/>
              <a:ext cx="176212" cy="321590"/>
            </a:xfrm>
            <a:prstGeom prst="rect">
              <a:avLst/>
            </a:prstGeom>
            <a:noFill/>
            <a:ln>
              <a:noFill/>
            </a:ln>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fr-FR" sz="700" b="1" i="0" u="none" strike="noStrike" kern="1200" cap="none" spc="0" normalizeH="0" baseline="0" noProof="0" dirty="0">
                  <a:ln>
                    <a:noFill/>
                  </a:ln>
                  <a:solidFill>
                    <a:prstClr val="white"/>
                  </a:solidFill>
                  <a:effectLst/>
                  <a:uLnTx/>
                  <a:uFillTx/>
                  <a:latin typeface="Arial"/>
                  <a:ea typeface="+mn-ea"/>
                  <a:cs typeface="+mn-cs"/>
                </a:rPr>
                <a:t>M</a:t>
              </a:r>
            </a:p>
          </p:txBody>
        </p:sp>
        <p:sp>
          <p:nvSpPr>
            <p:cNvPr id="72" name="Organigramme : Connecteur 71">
              <a:extLst>
                <a:ext uri="{FF2B5EF4-FFF2-40B4-BE49-F238E27FC236}">
                  <a16:creationId xmlns:a16="http://schemas.microsoft.com/office/drawing/2014/main" id="{2749F1B1-E5BD-4355-B0CA-963FCF7712DE}"/>
                </a:ext>
              </a:extLst>
            </p:cNvPr>
            <p:cNvSpPr/>
            <p:nvPr/>
          </p:nvSpPr>
          <p:spPr>
            <a:xfrm>
              <a:off x="1937742" y="4010755"/>
              <a:ext cx="282575" cy="266700"/>
            </a:xfrm>
            <a:prstGeom prst="flowChartConnector">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white"/>
                </a:solidFill>
                <a:effectLst/>
                <a:uLnTx/>
                <a:uFillTx/>
                <a:latin typeface="Arial"/>
                <a:ea typeface="+mn-ea"/>
                <a:cs typeface="+mn-cs"/>
              </a:endParaRPr>
            </a:p>
          </p:txBody>
        </p:sp>
        <p:sp>
          <p:nvSpPr>
            <p:cNvPr id="73" name="ZoneTexte 72">
              <a:extLst>
                <a:ext uri="{FF2B5EF4-FFF2-40B4-BE49-F238E27FC236}">
                  <a16:creationId xmlns:a16="http://schemas.microsoft.com/office/drawing/2014/main" id="{40C7F774-BC85-4604-8AB3-5AF37E7CC627}"/>
                </a:ext>
              </a:extLst>
            </p:cNvPr>
            <p:cNvSpPr txBox="1"/>
            <p:nvPr/>
          </p:nvSpPr>
          <p:spPr>
            <a:xfrm>
              <a:off x="1937741" y="4001654"/>
              <a:ext cx="176212" cy="321590"/>
            </a:xfrm>
            <a:prstGeom prst="rect">
              <a:avLst/>
            </a:prstGeom>
            <a:noFill/>
            <a:ln>
              <a:noFill/>
            </a:ln>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fr-FR" sz="700" b="1" i="0" u="none" strike="noStrike" kern="1200" cap="none" spc="0" normalizeH="0" baseline="0" noProof="0" dirty="0">
                  <a:ln>
                    <a:noFill/>
                  </a:ln>
                  <a:solidFill>
                    <a:prstClr val="white"/>
                  </a:solidFill>
                  <a:effectLst/>
                  <a:uLnTx/>
                  <a:uFillTx/>
                  <a:latin typeface="Arial"/>
                  <a:ea typeface="+mn-ea"/>
                  <a:cs typeface="+mn-cs"/>
                </a:rPr>
                <a:t>M</a:t>
              </a:r>
            </a:p>
          </p:txBody>
        </p:sp>
      </p:grpSp>
      <p:pic>
        <p:nvPicPr>
          <p:cNvPr id="75" name="Picture 2" descr="C:\Users\SESA5945\Pictures\SE Icon &amp; Symbol\Panelbuilders.emf">
            <a:extLst>
              <a:ext uri="{FF2B5EF4-FFF2-40B4-BE49-F238E27FC236}">
                <a16:creationId xmlns:a16="http://schemas.microsoft.com/office/drawing/2014/main" id="{A334E6BD-D36F-48FE-8EAB-97730160EEF0}"/>
              </a:ext>
            </a:extLst>
          </p:cNvPr>
          <p:cNvPicPr>
            <a:picLocks noChangeAspect="1" noChangeArrowheads="1"/>
          </p:cNvPicPr>
          <p:nvPr/>
        </p:nvPicPr>
        <p:blipFill>
          <a:blip r:embed="rId4" cstate="email">
            <a:duotone>
              <a:schemeClr val="accent2">
                <a:shade val="45000"/>
                <a:satMod val="135000"/>
              </a:schemeClr>
              <a:prstClr val="white"/>
            </a:duotone>
            <a:lum bright="40000"/>
            <a:extLst>
              <a:ext uri="{28A0092B-C50C-407E-A947-70E740481C1C}">
                <a14:useLocalDpi xmlns:a14="http://schemas.microsoft.com/office/drawing/2010/main" val="0"/>
              </a:ext>
            </a:extLst>
          </a:blip>
          <a:srcRect/>
          <a:stretch>
            <a:fillRect/>
          </a:stretch>
        </p:blipFill>
        <p:spPr bwMode="auto">
          <a:xfrm>
            <a:off x="307537" y="3108183"/>
            <a:ext cx="856924" cy="1051690"/>
          </a:xfrm>
          <a:prstGeom prst="rect">
            <a:avLst/>
          </a:prstGeom>
          <a:noFill/>
        </p:spPr>
      </p:pic>
      <p:sp>
        <p:nvSpPr>
          <p:cNvPr id="10" name="Rectangle 9">
            <a:extLst>
              <a:ext uri="{FF2B5EF4-FFF2-40B4-BE49-F238E27FC236}">
                <a16:creationId xmlns:a16="http://schemas.microsoft.com/office/drawing/2014/main" id="{24219D31-2BCF-4F01-B8A5-F3DF3FBBA3DC}"/>
              </a:ext>
            </a:extLst>
          </p:cNvPr>
          <p:cNvSpPr/>
          <p:nvPr/>
        </p:nvSpPr>
        <p:spPr>
          <a:xfrm>
            <a:off x="2661606" y="1659474"/>
            <a:ext cx="588623" cy="923330"/>
          </a:xfrm>
          <a:prstGeom prst="rect">
            <a:avLst/>
          </a:prstGeom>
        </p:spPr>
        <p:txBody>
          <a:bodyPr wrap="none">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3DCD58"/>
                </a:solidFill>
                <a:effectLst/>
                <a:uLnTx/>
                <a:uFillTx/>
                <a:latin typeface="Arial Rounded MT Bold" panose="020F0704030504030204" pitchFamily="34" charset="0"/>
                <a:ea typeface="+mn-ea"/>
                <a:cs typeface="+mn-cs"/>
              </a:rPr>
              <a:t>+</a:t>
            </a:r>
            <a:endParaRPr kumimoji="0" lang="fr-FR" sz="5400" b="0" i="0" u="none" strike="noStrike" kern="1200" cap="none" spc="0" normalizeH="0" baseline="0" noProof="0" dirty="0">
              <a:ln>
                <a:noFill/>
              </a:ln>
              <a:solidFill>
                <a:srgbClr val="3DCD58"/>
              </a:solidFill>
              <a:effectLst/>
              <a:uLnTx/>
              <a:uFillTx/>
              <a:latin typeface="Arial Rounded MT Bold" panose="020F0704030504030204" pitchFamily="34" charset="0"/>
              <a:ea typeface="+mn-ea"/>
              <a:cs typeface="+mn-cs"/>
            </a:endParaRPr>
          </a:p>
        </p:txBody>
      </p:sp>
      <p:sp>
        <p:nvSpPr>
          <p:cNvPr id="88" name="Rectangle 87">
            <a:extLst>
              <a:ext uri="{FF2B5EF4-FFF2-40B4-BE49-F238E27FC236}">
                <a16:creationId xmlns:a16="http://schemas.microsoft.com/office/drawing/2014/main" id="{AEC338FA-B71F-4B9E-A2C3-D8F895AAC8BE}"/>
              </a:ext>
            </a:extLst>
          </p:cNvPr>
          <p:cNvSpPr/>
          <p:nvPr/>
        </p:nvSpPr>
        <p:spPr>
          <a:xfrm>
            <a:off x="5695268" y="1647442"/>
            <a:ext cx="588623" cy="923330"/>
          </a:xfrm>
          <a:prstGeom prst="rect">
            <a:avLst/>
          </a:prstGeom>
        </p:spPr>
        <p:txBody>
          <a:bodyPr wrap="none">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3DCD58"/>
                </a:solidFill>
                <a:effectLst/>
                <a:uLnTx/>
                <a:uFillTx/>
                <a:latin typeface="Arial Rounded MT Bold" panose="020F0704030504030204" pitchFamily="34" charset="0"/>
                <a:ea typeface="+mn-ea"/>
                <a:cs typeface="+mn-cs"/>
              </a:rPr>
              <a:t>=</a:t>
            </a:r>
            <a:endParaRPr kumimoji="0" lang="fr-FR" sz="5400" b="0" i="0" u="none" strike="noStrike" kern="1200" cap="none" spc="0" normalizeH="0" baseline="0" noProof="0" dirty="0">
              <a:ln>
                <a:noFill/>
              </a:ln>
              <a:solidFill>
                <a:srgbClr val="3DCD58"/>
              </a:solidFill>
              <a:effectLst/>
              <a:uLnTx/>
              <a:uFillTx/>
              <a:latin typeface="Arial Rounded MT Bold" panose="020F0704030504030204" pitchFamily="34" charset="0"/>
              <a:ea typeface="+mn-ea"/>
              <a:cs typeface="+mn-cs"/>
            </a:endParaRPr>
          </a:p>
        </p:txBody>
      </p:sp>
      <p:pic>
        <p:nvPicPr>
          <p:cNvPr id="3" name="Picture 2">
            <a:extLst>
              <a:ext uri="{FF2B5EF4-FFF2-40B4-BE49-F238E27FC236}">
                <a16:creationId xmlns:a16="http://schemas.microsoft.com/office/drawing/2014/main" id="{03DAFBE7-62E5-0FD1-7423-CE6B5BAC64CC}"/>
              </a:ext>
            </a:extLst>
          </p:cNvPr>
          <p:cNvPicPr>
            <a:picLocks noChangeAspect="1"/>
          </p:cNvPicPr>
          <p:nvPr/>
        </p:nvPicPr>
        <p:blipFill rotWithShape="1">
          <a:blip r:embed="rId5"/>
          <a:srcRect r="50283"/>
          <a:stretch/>
        </p:blipFill>
        <p:spPr>
          <a:xfrm>
            <a:off x="1110937" y="2518227"/>
            <a:ext cx="2352965" cy="1832755"/>
          </a:xfrm>
          <a:prstGeom prst="rect">
            <a:avLst/>
          </a:prstGeom>
        </p:spPr>
      </p:pic>
    </p:spTree>
    <p:extLst>
      <p:ext uri="{BB962C8B-B14F-4D97-AF65-F5344CB8AC3E}">
        <p14:creationId xmlns:p14="http://schemas.microsoft.com/office/powerpoint/2010/main" val="2945818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31" name="49 Rectángulo"/>
          <p:cNvSpPr>
            <a:spLocks noChangeArrowheads="1"/>
          </p:cNvSpPr>
          <p:nvPr/>
        </p:nvSpPr>
        <p:spPr bwMode="auto">
          <a:xfrm>
            <a:off x="5435602" y="871539"/>
            <a:ext cx="3529013" cy="623258"/>
          </a:xfrm>
          <a:prstGeom prst="rect">
            <a:avLst/>
          </a:prstGeom>
          <a:noFill/>
          <a:ln w="9525">
            <a:solidFill>
              <a:srgbClr val="009530"/>
            </a:solidFill>
            <a:miter lim="800000"/>
            <a:headEnd/>
            <a:tailEnd/>
          </a:ln>
        </p:spPr>
        <p:txBody>
          <a:bodyPr lIns="68589" tIns="34295" rIns="68589" bIns="34295">
            <a:spAutoFit/>
          </a:bodyPr>
          <a:lstStyle/>
          <a:p>
            <a:pPr algn="ctr" defTabSz="457189"/>
            <a:r>
              <a:rPr lang="es-AR" dirty="0">
                <a:solidFill>
                  <a:srgbClr val="000000"/>
                </a:solidFill>
                <a:latin typeface="Arial"/>
              </a:rPr>
              <a:t>Clase 0,2 s  / 0,1  Estaciones transformadores de MT / SMEC  </a:t>
            </a:r>
            <a:endParaRPr lang="en-US" dirty="0">
              <a:solidFill>
                <a:srgbClr val="000000"/>
              </a:solidFill>
              <a:latin typeface="Arial"/>
            </a:endParaRPr>
          </a:p>
        </p:txBody>
      </p:sp>
      <p:sp>
        <p:nvSpPr>
          <p:cNvPr id="26632" name="50 Rectángulo"/>
          <p:cNvSpPr>
            <a:spLocks noChangeArrowheads="1"/>
          </p:cNvSpPr>
          <p:nvPr/>
        </p:nvSpPr>
        <p:spPr bwMode="auto">
          <a:xfrm>
            <a:off x="5435602" y="1977629"/>
            <a:ext cx="3529013" cy="623258"/>
          </a:xfrm>
          <a:prstGeom prst="rect">
            <a:avLst/>
          </a:prstGeom>
          <a:noFill/>
          <a:ln w="9525">
            <a:solidFill>
              <a:srgbClr val="009530"/>
            </a:solidFill>
            <a:miter lim="800000"/>
            <a:headEnd/>
            <a:tailEnd/>
          </a:ln>
        </p:spPr>
        <p:txBody>
          <a:bodyPr lIns="68589" tIns="34295" rIns="68589" bIns="34295">
            <a:spAutoFit/>
          </a:bodyPr>
          <a:lstStyle/>
          <a:p>
            <a:pPr algn="ctr" defTabSz="457189"/>
            <a:r>
              <a:rPr lang="es-AR" dirty="0">
                <a:solidFill>
                  <a:srgbClr val="000000"/>
                </a:solidFill>
                <a:latin typeface="Arial"/>
              </a:rPr>
              <a:t>Clase 0,2s/0.5s – BT / MT Cargas críticas  </a:t>
            </a:r>
            <a:endParaRPr lang="en-US" dirty="0">
              <a:solidFill>
                <a:srgbClr val="000000"/>
              </a:solidFill>
              <a:latin typeface="Arial"/>
            </a:endParaRPr>
          </a:p>
        </p:txBody>
      </p:sp>
      <p:sp>
        <p:nvSpPr>
          <p:cNvPr id="26633" name="51 Rectángulo"/>
          <p:cNvSpPr>
            <a:spLocks noChangeArrowheads="1"/>
          </p:cNvSpPr>
          <p:nvPr/>
        </p:nvSpPr>
        <p:spPr bwMode="auto">
          <a:xfrm>
            <a:off x="6035915" y="3057525"/>
            <a:ext cx="2928700" cy="346259"/>
          </a:xfrm>
          <a:prstGeom prst="rect">
            <a:avLst/>
          </a:prstGeom>
          <a:noFill/>
          <a:ln w="9525">
            <a:solidFill>
              <a:srgbClr val="009530"/>
            </a:solidFill>
            <a:miter lim="800000"/>
            <a:headEnd/>
            <a:tailEnd/>
          </a:ln>
        </p:spPr>
        <p:txBody>
          <a:bodyPr wrap="square" lIns="68589" tIns="34295" rIns="68589" bIns="34295">
            <a:spAutoFit/>
          </a:bodyPr>
          <a:lstStyle/>
          <a:p>
            <a:pPr algn="ctr" defTabSz="457189"/>
            <a:r>
              <a:rPr lang="es-AR" dirty="0">
                <a:solidFill>
                  <a:srgbClr val="000000"/>
                </a:solidFill>
                <a:latin typeface="Arial"/>
              </a:rPr>
              <a:t>Clase 1 – BT </a:t>
            </a:r>
            <a:r>
              <a:rPr lang="es-AR" dirty="0" err="1">
                <a:solidFill>
                  <a:srgbClr val="000000"/>
                </a:solidFill>
                <a:latin typeface="Arial"/>
              </a:rPr>
              <a:t>Subcargas</a:t>
            </a:r>
            <a:r>
              <a:rPr lang="es-AR" dirty="0">
                <a:solidFill>
                  <a:srgbClr val="000000"/>
                </a:solidFill>
                <a:latin typeface="Arial"/>
              </a:rPr>
              <a:t>   </a:t>
            </a:r>
            <a:endParaRPr lang="en-US" dirty="0">
              <a:solidFill>
                <a:srgbClr val="000000"/>
              </a:solidFill>
              <a:latin typeface="Arial"/>
            </a:endParaRPr>
          </a:p>
        </p:txBody>
      </p:sp>
      <p:sp>
        <p:nvSpPr>
          <p:cNvPr id="26634" name="54 Rectángulo"/>
          <p:cNvSpPr>
            <a:spLocks noChangeArrowheads="1"/>
          </p:cNvSpPr>
          <p:nvPr/>
        </p:nvSpPr>
        <p:spPr bwMode="auto">
          <a:xfrm>
            <a:off x="5435602" y="4137424"/>
            <a:ext cx="3529013" cy="623258"/>
          </a:xfrm>
          <a:prstGeom prst="rect">
            <a:avLst/>
          </a:prstGeom>
          <a:noFill/>
          <a:ln w="9525">
            <a:solidFill>
              <a:srgbClr val="009530"/>
            </a:solidFill>
            <a:miter lim="800000"/>
            <a:headEnd/>
            <a:tailEnd/>
          </a:ln>
        </p:spPr>
        <p:txBody>
          <a:bodyPr lIns="68589" tIns="34295" rIns="68589" bIns="34295">
            <a:spAutoFit/>
          </a:bodyPr>
          <a:lstStyle/>
          <a:p>
            <a:pPr algn="ctr" defTabSz="457189"/>
            <a:r>
              <a:rPr lang="es-AR" dirty="0">
                <a:solidFill>
                  <a:srgbClr val="000000"/>
                </a:solidFill>
                <a:latin typeface="Arial"/>
              </a:rPr>
              <a:t>Clase 1 – BT Cargas terminales</a:t>
            </a:r>
          </a:p>
          <a:p>
            <a:pPr algn="ctr" defTabSz="457189"/>
            <a:r>
              <a:rPr lang="es-AR" dirty="0">
                <a:solidFill>
                  <a:srgbClr val="000000"/>
                </a:solidFill>
                <a:latin typeface="Arial"/>
              </a:rPr>
              <a:t>Oferta </a:t>
            </a:r>
            <a:r>
              <a:rPr lang="es-AR" dirty="0" err="1">
                <a:solidFill>
                  <a:srgbClr val="000000"/>
                </a:solidFill>
                <a:latin typeface="Arial"/>
              </a:rPr>
              <a:t>Inalambrica</a:t>
            </a:r>
            <a:r>
              <a:rPr lang="es-AR" dirty="0">
                <a:solidFill>
                  <a:srgbClr val="000000"/>
                </a:solidFill>
                <a:latin typeface="Arial"/>
              </a:rPr>
              <a:t>  </a:t>
            </a:r>
            <a:endParaRPr lang="en-US" dirty="0">
              <a:solidFill>
                <a:srgbClr val="000000"/>
              </a:solidFill>
              <a:latin typeface="Arial"/>
            </a:endParaRPr>
          </a:p>
        </p:txBody>
      </p:sp>
      <p:grpSp>
        <p:nvGrpSpPr>
          <p:cNvPr id="6" name="Group 7"/>
          <p:cNvGrpSpPr>
            <a:grpSpLocks/>
          </p:cNvGrpSpPr>
          <p:nvPr/>
        </p:nvGrpSpPr>
        <p:grpSpPr bwMode="auto">
          <a:xfrm rot="-5400000">
            <a:off x="-1148951" y="2424114"/>
            <a:ext cx="3521869" cy="576263"/>
            <a:chOff x="955054" y="671"/>
            <a:chExt cx="3129714" cy="921628"/>
          </a:xfrm>
        </p:grpSpPr>
        <p:sp>
          <p:nvSpPr>
            <p:cNvPr id="59" name="Chevron 8"/>
            <p:cNvSpPr/>
            <p:nvPr/>
          </p:nvSpPr>
          <p:spPr>
            <a:xfrm>
              <a:off x="955054" y="671"/>
              <a:ext cx="3129714" cy="921628"/>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defTabSz="457189">
                <a:defRPr/>
              </a:pPr>
              <a:r>
                <a:rPr lang="es-AR" sz="2400" dirty="0">
                  <a:solidFill>
                    <a:prstClr val="white"/>
                  </a:solidFill>
                  <a:latin typeface="Arial"/>
                </a:rPr>
                <a:t>Precisión</a:t>
              </a:r>
              <a:endParaRPr lang="en-US" sz="2400" dirty="0">
                <a:solidFill>
                  <a:prstClr val="white"/>
                </a:solidFill>
                <a:latin typeface="Arial"/>
              </a:endParaRPr>
            </a:p>
          </p:txBody>
        </p:sp>
        <p:sp>
          <p:nvSpPr>
            <p:cNvPr id="60" name="Chevron 4"/>
            <p:cNvSpPr/>
            <p:nvPr/>
          </p:nvSpPr>
          <p:spPr>
            <a:xfrm>
              <a:off x="1418480" y="671"/>
              <a:ext cx="2202862" cy="921628"/>
            </a:xfrm>
            <a:prstGeom prst="rect">
              <a:avLst/>
            </a:prstGeom>
          </p:spPr>
          <p:style>
            <a:lnRef idx="0">
              <a:scrgbClr r="0" g="0" b="0"/>
            </a:lnRef>
            <a:fillRef idx="0">
              <a:scrgbClr r="0" g="0" b="0"/>
            </a:fillRef>
            <a:effectRef idx="0">
              <a:scrgbClr r="0" g="0" b="0"/>
            </a:effectRef>
            <a:fontRef idx="minor">
              <a:schemeClr val="lt1"/>
            </a:fontRef>
          </p:style>
          <p:txBody>
            <a:bodyPr lIns="22860" tIns="11430" rIns="0" bIns="11430" spcCol="1270" anchor="ctr"/>
            <a:lstStyle/>
            <a:p>
              <a:pPr algn="ctr" defTabSz="600140">
                <a:lnSpc>
                  <a:spcPct val="90000"/>
                </a:lnSpc>
                <a:spcAft>
                  <a:spcPct val="35000"/>
                </a:spcAft>
                <a:defRPr/>
              </a:pPr>
              <a:endParaRPr lang="en-US" dirty="0">
                <a:solidFill>
                  <a:prstClr val="white"/>
                </a:solidFill>
                <a:latin typeface="Arial"/>
              </a:endParaRPr>
            </a:p>
          </p:txBody>
        </p:sp>
      </p:grpSp>
      <p:pic>
        <p:nvPicPr>
          <p:cNvPr id="26638" name="Picture 21" descr="EE_label_01"/>
          <p:cNvPicPr>
            <a:picLocks noChangeAspect="1" noChangeArrowheads="1"/>
          </p:cNvPicPr>
          <p:nvPr/>
        </p:nvPicPr>
        <p:blipFill>
          <a:blip r:embed="rId3" cstate="print"/>
          <a:srcRect/>
          <a:stretch>
            <a:fillRect/>
          </a:stretch>
        </p:blipFill>
        <p:spPr bwMode="auto">
          <a:xfrm>
            <a:off x="8172451" y="86917"/>
            <a:ext cx="849313" cy="623888"/>
          </a:xfrm>
          <a:prstGeom prst="rect">
            <a:avLst/>
          </a:prstGeom>
          <a:noFill/>
          <a:ln w="9525">
            <a:noFill/>
            <a:miter lim="800000"/>
            <a:headEnd/>
            <a:tailEnd/>
          </a:ln>
        </p:spPr>
      </p:pic>
      <p:sp>
        <p:nvSpPr>
          <p:cNvPr id="74" name="78 CuadroTexto">
            <a:extLst>
              <a:ext uri="{FF2B5EF4-FFF2-40B4-BE49-F238E27FC236}">
                <a16:creationId xmlns:a16="http://schemas.microsoft.com/office/drawing/2014/main" id="{ED6BA3BE-8853-4662-AD0E-683B9CAD207F}"/>
              </a:ext>
            </a:extLst>
          </p:cNvPr>
          <p:cNvSpPr txBox="1">
            <a:spLocks noChangeArrowheads="1"/>
          </p:cNvSpPr>
          <p:nvPr/>
        </p:nvSpPr>
        <p:spPr bwMode="auto">
          <a:xfrm>
            <a:off x="2310552" y="1445043"/>
            <a:ext cx="739305" cy="276999"/>
          </a:xfrm>
          <a:prstGeom prst="rect">
            <a:avLst/>
          </a:prstGeom>
          <a:noFill/>
          <a:ln w="9525">
            <a:noFill/>
            <a:miter lim="800000"/>
            <a:headEnd/>
            <a:tailEnd/>
          </a:ln>
        </p:spPr>
        <p:txBody>
          <a:bodyPr wrap="none">
            <a:spAutoFit/>
          </a:bodyPr>
          <a:lstStyle/>
          <a:p>
            <a:pPr defTabSz="457189"/>
            <a:r>
              <a:rPr lang="es-ES" sz="1200" dirty="0">
                <a:solidFill>
                  <a:prstClr val="black"/>
                </a:solidFill>
                <a:latin typeface="SEOptimist"/>
              </a:rPr>
              <a:t>ION7400</a:t>
            </a:r>
          </a:p>
        </p:txBody>
      </p:sp>
      <p:grpSp>
        <p:nvGrpSpPr>
          <p:cNvPr id="3" name="Group 2">
            <a:extLst>
              <a:ext uri="{FF2B5EF4-FFF2-40B4-BE49-F238E27FC236}">
                <a16:creationId xmlns:a16="http://schemas.microsoft.com/office/drawing/2014/main" id="{93EDFCCC-E0C9-43F1-89EB-140E624434AF}"/>
              </a:ext>
            </a:extLst>
          </p:cNvPr>
          <p:cNvGrpSpPr/>
          <p:nvPr/>
        </p:nvGrpSpPr>
        <p:grpSpPr>
          <a:xfrm>
            <a:off x="1277939" y="739380"/>
            <a:ext cx="3940608" cy="967397"/>
            <a:chOff x="1277938" y="739379"/>
            <a:chExt cx="3940608" cy="967398"/>
          </a:xfrm>
        </p:grpSpPr>
        <p:grpSp>
          <p:nvGrpSpPr>
            <p:cNvPr id="38" name="109 Grupo">
              <a:extLst>
                <a:ext uri="{FF2B5EF4-FFF2-40B4-BE49-F238E27FC236}">
                  <a16:creationId xmlns:a16="http://schemas.microsoft.com/office/drawing/2014/main" id="{C765143F-F8BE-4851-AC5D-0B44B648353B}"/>
                </a:ext>
              </a:extLst>
            </p:cNvPr>
            <p:cNvGrpSpPr>
              <a:grpSpLocks/>
            </p:cNvGrpSpPr>
            <p:nvPr/>
          </p:nvGrpSpPr>
          <p:grpSpPr bwMode="auto">
            <a:xfrm>
              <a:off x="1277938" y="739379"/>
              <a:ext cx="3940608" cy="967398"/>
              <a:chOff x="4786315" y="1000108"/>
              <a:chExt cx="3879994" cy="1283189"/>
            </a:xfrm>
          </p:grpSpPr>
          <p:sp>
            <p:nvSpPr>
              <p:cNvPr id="40" name="77 Rectángulo redondeado">
                <a:extLst>
                  <a:ext uri="{FF2B5EF4-FFF2-40B4-BE49-F238E27FC236}">
                    <a16:creationId xmlns:a16="http://schemas.microsoft.com/office/drawing/2014/main" id="{8BC1C8DB-A830-4755-A995-B0F2D94E52D4}"/>
                  </a:ext>
                </a:extLst>
              </p:cNvPr>
              <p:cNvSpPr/>
              <p:nvPr/>
            </p:nvSpPr>
            <p:spPr bwMode="auto">
              <a:xfrm>
                <a:off x="4786315" y="1000108"/>
                <a:ext cx="3879994" cy="1214088"/>
              </a:xfrm>
              <a:prstGeom prst="roundRect">
                <a:avLst/>
              </a:prstGeom>
              <a:noFill/>
              <a:ln w="38100">
                <a:solidFill>
                  <a:schemeClr val="bg1">
                    <a:lumMod val="65000"/>
                  </a:schemeClr>
                </a:solidFill>
                <a:headEnd type="none" w="sm" len="sm"/>
                <a:tailEnd type="none" w="sm" len="sm"/>
              </a:ln>
            </p:spPr>
            <p:style>
              <a:lnRef idx="2">
                <a:schemeClr val="dk1"/>
              </a:lnRef>
              <a:fillRef idx="1">
                <a:schemeClr val="lt1"/>
              </a:fillRef>
              <a:effectRef idx="0">
                <a:schemeClr val="dk1"/>
              </a:effectRef>
              <a:fontRef idx="minor">
                <a:schemeClr val="dk1"/>
              </a:fontRef>
            </p:style>
            <p:txBody>
              <a:bodyPr/>
              <a:lstStyle/>
              <a:p>
                <a:pPr defTabSz="457189">
                  <a:defRPr/>
                </a:pPr>
                <a:endParaRPr lang="es-ES" dirty="0">
                  <a:solidFill>
                    <a:srgbClr val="3DCD58"/>
                  </a:solidFill>
                  <a:latin typeface="Arial"/>
                </a:endParaRPr>
              </a:p>
            </p:txBody>
          </p:sp>
          <p:sp>
            <p:nvSpPr>
              <p:cNvPr id="41" name="78 CuadroTexto">
                <a:extLst>
                  <a:ext uri="{FF2B5EF4-FFF2-40B4-BE49-F238E27FC236}">
                    <a16:creationId xmlns:a16="http://schemas.microsoft.com/office/drawing/2014/main" id="{15AAB809-D228-497B-9602-3D61DEAEDF37}"/>
                  </a:ext>
                </a:extLst>
              </p:cNvPr>
              <p:cNvSpPr txBox="1">
                <a:spLocks noChangeArrowheads="1"/>
              </p:cNvSpPr>
              <p:nvPr/>
            </p:nvSpPr>
            <p:spPr bwMode="auto">
              <a:xfrm>
                <a:off x="6783858" y="1915876"/>
                <a:ext cx="727933" cy="367421"/>
              </a:xfrm>
              <a:prstGeom prst="rect">
                <a:avLst/>
              </a:prstGeom>
              <a:noFill/>
              <a:ln w="9525">
                <a:noFill/>
                <a:miter lim="800000"/>
                <a:headEnd/>
                <a:tailEnd/>
              </a:ln>
            </p:spPr>
            <p:txBody>
              <a:bodyPr wrap="none">
                <a:spAutoFit/>
              </a:bodyPr>
              <a:lstStyle/>
              <a:p>
                <a:pPr defTabSz="457189"/>
                <a:r>
                  <a:rPr lang="es-ES" sz="1200" dirty="0">
                    <a:solidFill>
                      <a:prstClr val="black"/>
                    </a:solidFill>
                    <a:latin typeface="SEOptimist"/>
                  </a:rPr>
                  <a:t>ION9000</a:t>
                </a:r>
              </a:p>
            </p:txBody>
          </p:sp>
          <p:sp>
            <p:nvSpPr>
              <p:cNvPr id="42" name="79 CuadroTexto">
                <a:extLst>
                  <a:ext uri="{FF2B5EF4-FFF2-40B4-BE49-F238E27FC236}">
                    <a16:creationId xmlns:a16="http://schemas.microsoft.com/office/drawing/2014/main" id="{9CF9B64B-2C64-468D-9486-D63147A60F29}"/>
                  </a:ext>
                </a:extLst>
              </p:cNvPr>
              <p:cNvSpPr txBox="1">
                <a:spLocks noChangeArrowheads="1"/>
              </p:cNvSpPr>
              <p:nvPr/>
            </p:nvSpPr>
            <p:spPr bwMode="auto">
              <a:xfrm>
                <a:off x="7774883" y="1914503"/>
                <a:ext cx="727933" cy="367421"/>
              </a:xfrm>
              <a:prstGeom prst="rect">
                <a:avLst/>
              </a:prstGeom>
              <a:noFill/>
              <a:ln w="9525">
                <a:noFill/>
                <a:miter lim="800000"/>
                <a:headEnd/>
                <a:tailEnd/>
              </a:ln>
            </p:spPr>
            <p:txBody>
              <a:bodyPr wrap="none">
                <a:spAutoFit/>
              </a:bodyPr>
              <a:lstStyle/>
              <a:p>
                <a:pPr defTabSz="457189"/>
                <a:r>
                  <a:rPr lang="es-ES" sz="1200" dirty="0">
                    <a:solidFill>
                      <a:prstClr val="black"/>
                    </a:solidFill>
                    <a:latin typeface="SEOptimist"/>
                  </a:rPr>
                  <a:t>ION8650</a:t>
                </a:r>
              </a:p>
            </p:txBody>
          </p:sp>
          <p:pic>
            <p:nvPicPr>
              <p:cNvPr id="43" name="Picture 2">
                <a:extLst>
                  <a:ext uri="{FF2B5EF4-FFF2-40B4-BE49-F238E27FC236}">
                    <a16:creationId xmlns:a16="http://schemas.microsoft.com/office/drawing/2014/main" id="{1CF37293-6F74-41AF-847B-4FC1E2AC5A40}"/>
                  </a:ext>
                </a:extLst>
              </p:cNvPr>
              <p:cNvPicPr>
                <a:picLocks noChangeAspect="1" noChangeArrowheads="1"/>
              </p:cNvPicPr>
              <p:nvPr/>
            </p:nvPicPr>
            <p:blipFill>
              <a:blip r:embed="rId4" cstate="print"/>
              <a:srcRect/>
              <a:stretch>
                <a:fillRect/>
              </a:stretch>
            </p:blipFill>
            <p:spPr bwMode="auto">
              <a:xfrm>
                <a:off x="7640100" y="1060481"/>
                <a:ext cx="827040" cy="928694"/>
              </a:xfrm>
              <a:prstGeom prst="rect">
                <a:avLst/>
              </a:prstGeom>
              <a:noFill/>
              <a:ln w="9525">
                <a:noFill/>
                <a:miter lim="800000"/>
                <a:headEnd/>
                <a:tailEnd/>
              </a:ln>
            </p:spPr>
          </p:pic>
        </p:grpSp>
        <p:pic>
          <p:nvPicPr>
            <p:cNvPr id="72" name="Picture 3">
              <a:extLst>
                <a:ext uri="{FF2B5EF4-FFF2-40B4-BE49-F238E27FC236}">
                  <a16:creationId xmlns:a16="http://schemas.microsoft.com/office/drawing/2014/main" id="{FEAFA8AD-4D6B-48DB-9B29-E426616003F8}"/>
                </a:ext>
              </a:extLst>
            </p:cNvPr>
            <p:cNvPicPr>
              <a:picLocks noChangeAspect="1" noChangeArrowheads="1"/>
            </p:cNvPicPr>
            <p:nvPr/>
          </p:nvPicPr>
          <p:blipFill>
            <a:blip r:embed="rId5" cstate="print"/>
            <a:srcRect/>
            <a:stretch>
              <a:fillRect/>
            </a:stretch>
          </p:blipFill>
          <p:spPr bwMode="auto">
            <a:xfrm>
              <a:off x="1459582" y="828838"/>
              <a:ext cx="671367" cy="694160"/>
            </a:xfrm>
            <a:prstGeom prst="rect">
              <a:avLst/>
            </a:prstGeom>
            <a:noFill/>
            <a:ln w="9525">
              <a:noFill/>
              <a:miter lim="800000"/>
              <a:headEnd/>
              <a:tailEnd/>
            </a:ln>
          </p:spPr>
        </p:pic>
        <p:pic>
          <p:nvPicPr>
            <p:cNvPr id="73" name="Picture 2">
              <a:extLst>
                <a:ext uri="{FF2B5EF4-FFF2-40B4-BE49-F238E27FC236}">
                  <a16:creationId xmlns:a16="http://schemas.microsoft.com/office/drawing/2014/main" id="{9611030C-03C7-40F1-AC51-49673D7B6553}"/>
                </a:ext>
              </a:extLst>
            </p:cNvPr>
            <p:cNvPicPr>
              <a:picLocks noChangeAspect="1" noChangeArrowheads="1"/>
            </p:cNvPicPr>
            <p:nvPr/>
          </p:nvPicPr>
          <p:blipFill>
            <a:blip r:embed="rId6" cstate="print"/>
            <a:srcRect/>
            <a:stretch>
              <a:fillRect/>
            </a:stretch>
          </p:blipFill>
          <p:spPr bwMode="auto">
            <a:xfrm>
              <a:off x="2428704" y="838760"/>
              <a:ext cx="610615" cy="628649"/>
            </a:xfrm>
            <a:prstGeom prst="rect">
              <a:avLst/>
            </a:prstGeom>
            <a:noFill/>
            <a:ln w="9525">
              <a:noFill/>
              <a:miter lim="800000"/>
              <a:headEnd/>
              <a:tailEnd/>
            </a:ln>
          </p:spPr>
        </p:pic>
        <p:pic>
          <p:nvPicPr>
            <p:cNvPr id="2" name="Picture 1">
              <a:extLst>
                <a:ext uri="{FF2B5EF4-FFF2-40B4-BE49-F238E27FC236}">
                  <a16:creationId xmlns:a16="http://schemas.microsoft.com/office/drawing/2014/main" id="{32F5F4B1-D142-406B-AC3A-64B235890BDC}"/>
                </a:ext>
              </a:extLst>
            </p:cNvPr>
            <p:cNvPicPr>
              <a:picLocks noChangeAspect="1"/>
            </p:cNvPicPr>
            <p:nvPr/>
          </p:nvPicPr>
          <p:blipFill>
            <a:blip r:embed="rId7"/>
            <a:stretch>
              <a:fillRect/>
            </a:stretch>
          </p:blipFill>
          <p:spPr>
            <a:xfrm>
              <a:off x="3360361" y="780403"/>
              <a:ext cx="716514" cy="702465"/>
            </a:xfrm>
            <a:prstGeom prst="rect">
              <a:avLst/>
            </a:prstGeom>
          </p:spPr>
        </p:pic>
      </p:grpSp>
      <p:grpSp>
        <p:nvGrpSpPr>
          <p:cNvPr id="4" name="Group 3">
            <a:extLst>
              <a:ext uri="{FF2B5EF4-FFF2-40B4-BE49-F238E27FC236}">
                <a16:creationId xmlns:a16="http://schemas.microsoft.com/office/drawing/2014/main" id="{7C801679-294E-429A-A11F-037A1C92A0F8}"/>
              </a:ext>
            </a:extLst>
          </p:cNvPr>
          <p:cNvGrpSpPr/>
          <p:nvPr/>
        </p:nvGrpSpPr>
        <p:grpSpPr>
          <a:xfrm>
            <a:off x="1258890" y="1445273"/>
            <a:ext cx="4046536" cy="1234887"/>
            <a:chOff x="1258889" y="1445272"/>
            <a:chExt cx="4046536" cy="1234887"/>
          </a:xfrm>
        </p:grpSpPr>
        <p:grpSp>
          <p:nvGrpSpPr>
            <p:cNvPr id="58" name="108 Grupo">
              <a:extLst>
                <a:ext uri="{FF2B5EF4-FFF2-40B4-BE49-F238E27FC236}">
                  <a16:creationId xmlns:a16="http://schemas.microsoft.com/office/drawing/2014/main" id="{FED49017-BA4B-4928-B0BE-E2A29B12B1AE}"/>
                </a:ext>
              </a:extLst>
            </p:cNvPr>
            <p:cNvGrpSpPr>
              <a:grpSpLocks/>
            </p:cNvGrpSpPr>
            <p:nvPr/>
          </p:nvGrpSpPr>
          <p:grpSpPr bwMode="auto">
            <a:xfrm>
              <a:off x="1258889" y="1445272"/>
              <a:ext cx="4046536" cy="1234887"/>
              <a:chOff x="3786340" y="1927146"/>
              <a:chExt cx="2429125" cy="1646044"/>
            </a:xfrm>
          </p:grpSpPr>
          <p:sp>
            <p:nvSpPr>
              <p:cNvPr id="61" name="63 Rectángulo redondeado">
                <a:extLst>
                  <a:ext uri="{FF2B5EF4-FFF2-40B4-BE49-F238E27FC236}">
                    <a16:creationId xmlns:a16="http://schemas.microsoft.com/office/drawing/2014/main" id="{1C070034-4581-4A09-BAF2-5730650AF1E7}"/>
                  </a:ext>
                </a:extLst>
              </p:cNvPr>
              <p:cNvSpPr/>
              <p:nvPr/>
            </p:nvSpPr>
            <p:spPr bwMode="auto">
              <a:xfrm>
                <a:off x="3786340" y="2357430"/>
                <a:ext cx="2429125" cy="1214088"/>
              </a:xfrm>
              <a:prstGeom prst="roundRect">
                <a:avLst/>
              </a:prstGeom>
              <a:noFill/>
              <a:ln w="38100">
                <a:solidFill>
                  <a:schemeClr val="bg1">
                    <a:lumMod val="65000"/>
                  </a:schemeClr>
                </a:solidFill>
                <a:headEnd type="none" w="sm" len="sm"/>
                <a:tailEnd type="none" w="sm" len="sm"/>
              </a:ln>
            </p:spPr>
            <p:style>
              <a:lnRef idx="2">
                <a:schemeClr val="dk1"/>
              </a:lnRef>
              <a:fillRef idx="1">
                <a:schemeClr val="lt1"/>
              </a:fillRef>
              <a:effectRef idx="0">
                <a:schemeClr val="dk1"/>
              </a:effectRef>
              <a:fontRef idx="minor">
                <a:schemeClr val="dk1"/>
              </a:fontRef>
            </p:style>
            <p:txBody>
              <a:bodyPr/>
              <a:lstStyle/>
              <a:p>
                <a:pPr defTabSz="457189">
                  <a:defRPr/>
                </a:pPr>
                <a:endParaRPr lang="es-ES">
                  <a:solidFill>
                    <a:srgbClr val="3DCD58"/>
                  </a:solidFill>
                  <a:latin typeface="Arial"/>
                </a:endParaRPr>
              </a:p>
            </p:txBody>
          </p:sp>
          <p:sp>
            <p:nvSpPr>
              <p:cNvPr id="62" name="64 CuadroTexto">
                <a:extLst>
                  <a:ext uri="{FF2B5EF4-FFF2-40B4-BE49-F238E27FC236}">
                    <a16:creationId xmlns:a16="http://schemas.microsoft.com/office/drawing/2014/main" id="{EDAE213F-B773-45BB-8AA4-8E88D8089614}"/>
                  </a:ext>
                </a:extLst>
              </p:cNvPr>
              <p:cNvSpPr txBox="1">
                <a:spLocks noChangeArrowheads="1"/>
              </p:cNvSpPr>
              <p:nvPr/>
            </p:nvSpPr>
            <p:spPr bwMode="auto">
              <a:xfrm>
                <a:off x="3953527" y="1927146"/>
                <a:ext cx="426482" cy="369226"/>
              </a:xfrm>
              <a:prstGeom prst="rect">
                <a:avLst/>
              </a:prstGeom>
              <a:noFill/>
              <a:ln w="9525">
                <a:noFill/>
                <a:miter lim="800000"/>
                <a:headEnd/>
                <a:tailEnd/>
              </a:ln>
            </p:spPr>
            <p:txBody>
              <a:bodyPr wrap="none">
                <a:spAutoFit/>
              </a:bodyPr>
              <a:lstStyle/>
              <a:p>
                <a:pPr defTabSz="457189"/>
                <a:r>
                  <a:rPr lang="es-ES" sz="1200" dirty="0">
                    <a:solidFill>
                      <a:prstClr val="black"/>
                    </a:solidFill>
                    <a:latin typeface="SEOptimist"/>
                  </a:rPr>
                  <a:t>PM8000</a:t>
                </a:r>
              </a:p>
            </p:txBody>
          </p:sp>
          <p:sp>
            <p:nvSpPr>
              <p:cNvPr id="63" name="65 CuadroTexto">
                <a:extLst>
                  <a:ext uri="{FF2B5EF4-FFF2-40B4-BE49-F238E27FC236}">
                    <a16:creationId xmlns:a16="http://schemas.microsoft.com/office/drawing/2014/main" id="{8CC65783-DC8D-4FEE-B142-E1D31AF42615}"/>
                  </a:ext>
                </a:extLst>
              </p:cNvPr>
              <p:cNvSpPr txBox="1">
                <a:spLocks noChangeArrowheads="1"/>
              </p:cNvSpPr>
              <p:nvPr/>
            </p:nvSpPr>
            <p:spPr bwMode="auto">
              <a:xfrm>
                <a:off x="3918462" y="3203964"/>
                <a:ext cx="440175" cy="369226"/>
              </a:xfrm>
              <a:prstGeom prst="rect">
                <a:avLst/>
              </a:prstGeom>
              <a:noFill/>
              <a:ln w="9525">
                <a:noFill/>
                <a:miter lim="800000"/>
                <a:headEnd/>
                <a:tailEnd/>
              </a:ln>
            </p:spPr>
            <p:txBody>
              <a:bodyPr wrap="square">
                <a:spAutoFit/>
              </a:bodyPr>
              <a:lstStyle/>
              <a:p>
                <a:pPr defTabSz="457189"/>
                <a:r>
                  <a:rPr lang="es-ES" sz="1200" dirty="0">
                    <a:solidFill>
                      <a:prstClr val="black"/>
                    </a:solidFill>
                    <a:latin typeface="SEOptimist"/>
                  </a:rPr>
                  <a:t>PM5560</a:t>
                </a:r>
              </a:p>
            </p:txBody>
          </p:sp>
        </p:grpSp>
        <p:pic>
          <p:nvPicPr>
            <p:cNvPr id="67" name="Picture 2" descr="I:\PIM\Projects\2013\PM - Sprig -Akbar (PM5xxx)\Images\PB111772.jpg">
              <a:extLst>
                <a:ext uri="{FF2B5EF4-FFF2-40B4-BE49-F238E27FC236}">
                  <a16:creationId xmlns:a16="http://schemas.microsoft.com/office/drawing/2014/main" id="{C08B0545-D4C2-4882-B69E-26F8FE944C52}"/>
                </a:ext>
              </a:extLst>
            </p:cNvPr>
            <p:cNvPicPr>
              <a:picLocks noChangeAspect="1" noChangeArrowheads="1"/>
            </p:cNvPicPr>
            <p:nvPr/>
          </p:nvPicPr>
          <p:blipFill>
            <a:blip r:embed="rId8" cstate="print"/>
            <a:srcRect/>
            <a:stretch>
              <a:fillRect/>
            </a:stretch>
          </p:blipFill>
          <p:spPr bwMode="auto">
            <a:xfrm>
              <a:off x="1410362" y="1868089"/>
              <a:ext cx="698635" cy="573046"/>
            </a:xfrm>
            <a:prstGeom prst="rect">
              <a:avLst/>
            </a:prstGeom>
            <a:noFill/>
            <a:ln w="9525">
              <a:noFill/>
              <a:miter lim="800000"/>
              <a:headEnd/>
              <a:tailEnd/>
            </a:ln>
          </p:spPr>
        </p:pic>
        <p:pic>
          <p:nvPicPr>
            <p:cNvPr id="68" name="Picture 2" descr="I:\PIM\Projects\2013\PM - Sprig -Akbar (PM5xxx)\Images\PB111772.jpg">
              <a:extLst>
                <a:ext uri="{FF2B5EF4-FFF2-40B4-BE49-F238E27FC236}">
                  <a16:creationId xmlns:a16="http://schemas.microsoft.com/office/drawing/2014/main" id="{1B36F933-71A9-42F8-B0A3-3F7DBAADF058}"/>
                </a:ext>
              </a:extLst>
            </p:cNvPr>
            <p:cNvPicPr>
              <a:picLocks noChangeAspect="1" noChangeArrowheads="1"/>
            </p:cNvPicPr>
            <p:nvPr/>
          </p:nvPicPr>
          <p:blipFill>
            <a:blip r:embed="rId8" cstate="print"/>
            <a:srcRect/>
            <a:stretch>
              <a:fillRect/>
            </a:stretch>
          </p:blipFill>
          <p:spPr bwMode="auto">
            <a:xfrm>
              <a:off x="2489329" y="1835105"/>
              <a:ext cx="698635" cy="570310"/>
            </a:xfrm>
            <a:prstGeom prst="rect">
              <a:avLst/>
            </a:prstGeom>
            <a:noFill/>
            <a:ln w="9525">
              <a:noFill/>
              <a:miter lim="800000"/>
              <a:headEnd/>
              <a:tailEnd/>
            </a:ln>
          </p:spPr>
        </p:pic>
        <p:sp>
          <p:nvSpPr>
            <p:cNvPr id="70" name="73 CuadroTexto">
              <a:extLst>
                <a:ext uri="{FF2B5EF4-FFF2-40B4-BE49-F238E27FC236}">
                  <a16:creationId xmlns:a16="http://schemas.microsoft.com/office/drawing/2014/main" id="{9BBC2035-0C9B-45CE-A667-AD3E6EA158C0}"/>
                </a:ext>
              </a:extLst>
            </p:cNvPr>
            <p:cNvSpPr txBox="1">
              <a:spLocks noChangeArrowheads="1"/>
            </p:cNvSpPr>
            <p:nvPr/>
          </p:nvSpPr>
          <p:spPr bwMode="auto">
            <a:xfrm>
              <a:off x="3475781" y="2401906"/>
              <a:ext cx="710451" cy="276999"/>
            </a:xfrm>
            <a:prstGeom prst="rect">
              <a:avLst/>
            </a:prstGeom>
            <a:noFill/>
            <a:ln w="9525">
              <a:noFill/>
              <a:miter lim="800000"/>
              <a:headEnd/>
              <a:tailEnd/>
            </a:ln>
          </p:spPr>
          <p:txBody>
            <a:bodyPr wrap="none">
              <a:spAutoFit/>
            </a:bodyPr>
            <a:lstStyle/>
            <a:p>
              <a:pPr defTabSz="457189"/>
              <a:r>
                <a:rPr lang="es-ES" sz="1200" dirty="0">
                  <a:solidFill>
                    <a:prstClr val="black"/>
                  </a:solidFill>
                  <a:latin typeface="SEOptimist"/>
                </a:rPr>
                <a:t>PM5110</a:t>
              </a:r>
            </a:p>
          </p:txBody>
        </p:sp>
        <p:sp>
          <p:nvSpPr>
            <p:cNvPr id="44" name="65 CuadroTexto">
              <a:extLst>
                <a:ext uri="{FF2B5EF4-FFF2-40B4-BE49-F238E27FC236}">
                  <a16:creationId xmlns:a16="http://schemas.microsoft.com/office/drawing/2014/main" id="{06DDF022-5698-41F6-B467-C353DCDAD4D4}"/>
                </a:ext>
              </a:extLst>
            </p:cNvPr>
            <p:cNvSpPr txBox="1">
              <a:spLocks noChangeArrowheads="1"/>
            </p:cNvSpPr>
            <p:nvPr/>
          </p:nvSpPr>
          <p:spPr bwMode="auto">
            <a:xfrm>
              <a:off x="2500385" y="2403160"/>
              <a:ext cx="733262" cy="276999"/>
            </a:xfrm>
            <a:prstGeom prst="rect">
              <a:avLst/>
            </a:prstGeom>
            <a:noFill/>
            <a:ln w="9525">
              <a:noFill/>
              <a:miter lim="800000"/>
              <a:headEnd/>
              <a:tailEnd/>
            </a:ln>
          </p:spPr>
          <p:txBody>
            <a:bodyPr wrap="square">
              <a:spAutoFit/>
            </a:bodyPr>
            <a:lstStyle/>
            <a:p>
              <a:pPr defTabSz="457189"/>
              <a:r>
                <a:rPr lang="es-ES" sz="1200" dirty="0">
                  <a:solidFill>
                    <a:prstClr val="black"/>
                  </a:solidFill>
                  <a:latin typeface="SEOptimist"/>
                </a:rPr>
                <a:t>PM5340</a:t>
              </a:r>
            </a:p>
          </p:txBody>
        </p:sp>
        <p:pic>
          <p:nvPicPr>
            <p:cNvPr id="45" name="Picture 2" descr="I:\PIM\Projects\2013\PM - Sprig -Akbar (PM5xxx)\Images\PB111772.jpg">
              <a:extLst>
                <a:ext uri="{FF2B5EF4-FFF2-40B4-BE49-F238E27FC236}">
                  <a16:creationId xmlns:a16="http://schemas.microsoft.com/office/drawing/2014/main" id="{4D7123D8-5EE4-4EF9-98F2-EFFDE91BEC7E}"/>
                </a:ext>
              </a:extLst>
            </p:cNvPr>
            <p:cNvPicPr>
              <a:picLocks noChangeAspect="1" noChangeArrowheads="1"/>
            </p:cNvPicPr>
            <p:nvPr/>
          </p:nvPicPr>
          <p:blipFill>
            <a:blip r:embed="rId8" cstate="print"/>
            <a:srcRect/>
            <a:stretch>
              <a:fillRect/>
            </a:stretch>
          </p:blipFill>
          <p:spPr bwMode="auto">
            <a:xfrm>
              <a:off x="3452456" y="1859439"/>
              <a:ext cx="698635" cy="570310"/>
            </a:xfrm>
            <a:prstGeom prst="rect">
              <a:avLst/>
            </a:prstGeom>
            <a:noFill/>
            <a:ln w="9525">
              <a:noFill/>
              <a:miter lim="800000"/>
              <a:headEnd/>
              <a:tailEnd/>
            </a:ln>
          </p:spPr>
        </p:pic>
      </p:grpSp>
      <p:pic>
        <p:nvPicPr>
          <p:cNvPr id="9" name="Picture 8">
            <a:extLst>
              <a:ext uri="{FF2B5EF4-FFF2-40B4-BE49-F238E27FC236}">
                <a16:creationId xmlns:a16="http://schemas.microsoft.com/office/drawing/2014/main" id="{6413C63C-1F24-4198-8F0D-9F24885F0768}"/>
              </a:ext>
            </a:extLst>
          </p:cNvPr>
          <p:cNvPicPr>
            <a:picLocks noChangeAspect="1"/>
          </p:cNvPicPr>
          <p:nvPr/>
        </p:nvPicPr>
        <p:blipFill>
          <a:blip r:embed="rId9"/>
          <a:stretch>
            <a:fillRect/>
          </a:stretch>
        </p:blipFill>
        <p:spPr>
          <a:xfrm>
            <a:off x="4735345" y="2058840"/>
            <a:ext cx="515133" cy="451732"/>
          </a:xfrm>
          <a:prstGeom prst="rect">
            <a:avLst/>
          </a:prstGeom>
        </p:spPr>
      </p:pic>
      <p:pic>
        <p:nvPicPr>
          <p:cNvPr id="7" name="Picture 6">
            <a:extLst>
              <a:ext uri="{FF2B5EF4-FFF2-40B4-BE49-F238E27FC236}">
                <a16:creationId xmlns:a16="http://schemas.microsoft.com/office/drawing/2014/main" id="{5065E77F-1FEE-4E50-9EE3-C1D858D92481}"/>
              </a:ext>
            </a:extLst>
          </p:cNvPr>
          <p:cNvPicPr>
            <a:picLocks noChangeAspect="1"/>
          </p:cNvPicPr>
          <p:nvPr/>
        </p:nvPicPr>
        <p:blipFill>
          <a:blip r:embed="rId10"/>
          <a:stretch>
            <a:fillRect/>
          </a:stretch>
        </p:blipFill>
        <p:spPr>
          <a:xfrm>
            <a:off x="4328414" y="1823317"/>
            <a:ext cx="535744" cy="442742"/>
          </a:xfrm>
          <a:prstGeom prst="rect">
            <a:avLst/>
          </a:prstGeom>
        </p:spPr>
      </p:pic>
      <p:grpSp>
        <p:nvGrpSpPr>
          <p:cNvPr id="13" name="Group 12">
            <a:extLst>
              <a:ext uri="{FF2B5EF4-FFF2-40B4-BE49-F238E27FC236}">
                <a16:creationId xmlns:a16="http://schemas.microsoft.com/office/drawing/2014/main" id="{859ACA24-88F9-482F-90B6-462DE8B3D07F}"/>
              </a:ext>
            </a:extLst>
          </p:cNvPr>
          <p:cNvGrpSpPr/>
          <p:nvPr/>
        </p:nvGrpSpPr>
        <p:grpSpPr>
          <a:xfrm>
            <a:off x="1265240" y="2430534"/>
            <a:ext cx="4046536" cy="1301330"/>
            <a:chOff x="1265239" y="2430534"/>
            <a:chExt cx="4046536" cy="1301330"/>
          </a:xfrm>
        </p:grpSpPr>
        <p:grpSp>
          <p:nvGrpSpPr>
            <p:cNvPr id="51" name="107 Grupo">
              <a:extLst>
                <a:ext uri="{FF2B5EF4-FFF2-40B4-BE49-F238E27FC236}">
                  <a16:creationId xmlns:a16="http://schemas.microsoft.com/office/drawing/2014/main" id="{B701A22C-F90F-4491-9AAA-0015EE1E5BCC}"/>
                </a:ext>
              </a:extLst>
            </p:cNvPr>
            <p:cNvGrpSpPr>
              <a:grpSpLocks/>
            </p:cNvGrpSpPr>
            <p:nvPr/>
          </p:nvGrpSpPr>
          <p:grpSpPr bwMode="auto">
            <a:xfrm>
              <a:off x="1265239" y="2430534"/>
              <a:ext cx="4046536" cy="1301330"/>
              <a:chOff x="2214403" y="3240886"/>
              <a:chExt cx="4582521" cy="1734466"/>
            </a:xfrm>
          </p:grpSpPr>
          <p:sp>
            <p:nvSpPr>
              <p:cNvPr id="53" name="70 Rectángulo redondeado">
                <a:extLst>
                  <a:ext uri="{FF2B5EF4-FFF2-40B4-BE49-F238E27FC236}">
                    <a16:creationId xmlns:a16="http://schemas.microsoft.com/office/drawing/2014/main" id="{2A9CA347-AA86-48A3-9004-CDE5B4DEEAB8}"/>
                  </a:ext>
                </a:extLst>
              </p:cNvPr>
              <p:cNvSpPr/>
              <p:nvPr/>
            </p:nvSpPr>
            <p:spPr bwMode="auto">
              <a:xfrm>
                <a:off x="2214403" y="3714752"/>
                <a:ext cx="4582521" cy="1213992"/>
              </a:xfrm>
              <a:prstGeom prst="roundRect">
                <a:avLst/>
              </a:prstGeom>
              <a:noFill/>
              <a:ln w="38100">
                <a:solidFill>
                  <a:schemeClr val="bg1">
                    <a:lumMod val="65000"/>
                  </a:schemeClr>
                </a:solidFill>
                <a:headEnd type="none" w="sm" len="sm"/>
                <a:tailEnd type="none" w="sm" len="sm"/>
              </a:ln>
            </p:spPr>
            <p:style>
              <a:lnRef idx="2">
                <a:schemeClr val="dk1"/>
              </a:lnRef>
              <a:fillRef idx="1">
                <a:schemeClr val="lt1"/>
              </a:fillRef>
              <a:effectRef idx="0">
                <a:schemeClr val="dk1"/>
              </a:effectRef>
              <a:fontRef idx="minor">
                <a:schemeClr val="dk1"/>
              </a:fontRef>
            </p:style>
            <p:txBody>
              <a:bodyPr/>
              <a:lstStyle/>
              <a:p>
                <a:pPr defTabSz="457189">
                  <a:defRPr/>
                </a:pPr>
                <a:endParaRPr lang="es-ES">
                  <a:solidFill>
                    <a:srgbClr val="3DCD58"/>
                  </a:solidFill>
                  <a:latin typeface="Arial"/>
                </a:endParaRPr>
              </a:p>
            </p:txBody>
          </p:sp>
          <p:sp>
            <p:nvSpPr>
              <p:cNvPr id="54" name="71 CuadroTexto">
                <a:extLst>
                  <a:ext uri="{FF2B5EF4-FFF2-40B4-BE49-F238E27FC236}">
                    <a16:creationId xmlns:a16="http://schemas.microsoft.com/office/drawing/2014/main" id="{B688A9D9-235B-4899-B312-A28502177325}"/>
                  </a:ext>
                </a:extLst>
              </p:cNvPr>
              <p:cNvSpPr txBox="1">
                <a:spLocks noChangeArrowheads="1"/>
              </p:cNvSpPr>
              <p:nvPr/>
            </p:nvSpPr>
            <p:spPr bwMode="auto">
              <a:xfrm>
                <a:off x="2550017" y="4606156"/>
                <a:ext cx="766432" cy="369196"/>
              </a:xfrm>
              <a:prstGeom prst="rect">
                <a:avLst/>
              </a:prstGeom>
              <a:noFill/>
              <a:ln w="9525">
                <a:noFill/>
                <a:miter lim="800000"/>
                <a:headEnd/>
                <a:tailEnd/>
              </a:ln>
            </p:spPr>
            <p:txBody>
              <a:bodyPr wrap="none">
                <a:spAutoFit/>
              </a:bodyPr>
              <a:lstStyle/>
              <a:p>
                <a:pPr defTabSz="457189"/>
                <a:r>
                  <a:rPr lang="es-ES" sz="1200" dirty="0">
                    <a:solidFill>
                      <a:prstClr val="black"/>
                    </a:solidFill>
                    <a:latin typeface="SEOptimist"/>
                  </a:rPr>
                  <a:t>PM3xxx</a:t>
                </a:r>
              </a:p>
            </p:txBody>
          </p:sp>
          <p:sp>
            <p:nvSpPr>
              <p:cNvPr id="55" name="72 CuadroTexto">
                <a:extLst>
                  <a:ext uri="{FF2B5EF4-FFF2-40B4-BE49-F238E27FC236}">
                    <a16:creationId xmlns:a16="http://schemas.microsoft.com/office/drawing/2014/main" id="{4D485129-DD63-470B-88CD-C27FDA77D946}"/>
                  </a:ext>
                </a:extLst>
              </p:cNvPr>
              <p:cNvSpPr txBox="1">
                <a:spLocks noChangeArrowheads="1"/>
              </p:cNvSpPr>
              <p:nvPr/>
            </p:nvSpPr>
            <p:spPr bwMode="auto">
              <a:xfrm>
                <a:off x="5695052" y="3240886"/>
                <a:ext cx="804554" cy="369196"/>
              </a:xfrm>
              <a:prstGeom prst="rect">
                <a:avLst/>
              </a:prstGeom>
              <a:noFill/>
              <a:ln w="9525">
                <a:noFill/>
                <a:miter lim="800000"/>
                <a:headEnd/>
                <a:tailEnd/>
              </a:ln>
            </p:spPr>
            <p:txBody>
              <a:bodyPr wrap="none">
                <a:spAutoFit/>
              </a:bodyPr>
              <a:lstStyle/>
              <a:p>
                <a:pPr defTabSz="457189"/>
                <a:r>
                  <a:rPr lang="es-ES" sz="1200" dirty="0">
                    <a:solidFill>
                      <a:prstClr val="black"/>
                    </a:solidFill>
                    <a:latin typeface="SEOptimist"/>
                  </a:rPr>
                  <a:t>PM2000</a:t>
                </a:r>
              </a:p>
            </p:txBody>
          </p:sp>
        </p:grpSp>
        <p:pic>
          <p:nvPicPr>
            <p:cNvPr id="65" name="Picture 9">
              <a:extLst>
                <a:ext uri="{FF2B5EF4-FFF2-40B4-BE49-F238E27FC236}">
                  <a16:creationId xmlns:a16="http://schemas.microsoft.com/office/drawing/2014/main" id="{18FBEAD1-9A38-4E8F-B9DD-F01112AD37F9}"/>
                </a:ext>
              </a:extLst>
            </p:cNvPr>
            <p:cNvPicPr>
              <a:picLocks noChangeAspect="1" noChangeArrowheads="1"/>
            </p:cNvPicPr>
            <p:nvPr/>
          </p:nvPicPr>
          <p:blipFill>
            <a:blip r:embed="rId11" cstate="print"/>
            <a:srcRect/>
            <a:stretch>
              <a:fillRect/>
            </a:stretch>
          </p:blipFill>
          <p:spPr bwMode="auto">
            <a:xfrm>
              <a:off x="4322589" y="2895747"/>
              <a:ext cx="846137" cy="596504"/>
            </a:xfrm>
            <a:prstGeom prst="rect">
              <a:avLst/>
            </a:prstGeom>
            <a:noFill/>
            <a:ln w="12700">
              <a:noFill/>
              <a:miter lim="800000"/>
              <a:headEnd type="none" w="sm" len="sm"/>
              <a:tailEnd type="none" w="sm" len="sm"/>
            </a:ln>
          </p:spPr>
        </p:pic>
        <p:pic>
          <p:nvPicPr>
            <p:cNvPr id="66" name="Picture 3">
              <a:extLst>
                <a:ext uri="{FF2B5EF4-FFF2-40B4-BE49-F238E27FC236}">
                  <a16:creationId xmlns:a16="http://schemas.microsoft.com/office/drawing/2014/main" id="{7E7EB5E0-CD41-498B-A82E-C9C1D81DA9FC}"/>
                </a:ext>
              </a:extLst>
            </p:cNvPr>
            <p:cNvPicPr>
              <a:picLocks noChangeAspect="1" noChangeArrowheads="1"/>
            </p:cNvPicPr>
            <p:nvPr/>
          </p:nvPicPr>
          <p:blipFill>
            <a:blip r:embed="rId12" cstate="print"/>
            <a:srcRect/>
            <a:stretch>
              <a:fillRect/>
            </a:stretch>
          </p:blipFill>
          <p:spPr bwMode="auto">
            <a:xfrm>
              <a:off x="1606552" y="2858691"/>
              <a:ext cx="706040" cy="590550"/>
            </a:xfrm>
            <a:prstGeom prst="rect">
              <a:avLst/>
            </a:prstGeom>
            <a:noFill/>
            <a:ln w="9525">
              <a:noFill/>
              <a:miter lim="800000"/>
              <a:headEnd/>
              <a:tailEnd/>
            </a:ln>
          </p:spPr>
        </p:pic>
        <p:pic>
          <p:nvPicPr>
            <p:cNvPr id="11" name="Picture 10">
              <a:extLst>
                <a:ext uri="{FF2B5EF4-FFF2-40B4-BE49-F238E27FC236}">
                  <a16:creationId xmlns:a16="http://schemas.microsoft.com/office/drawing/2014/main" id="{81A46B8A-0CCC-41E8-87EA-195C5B8D63E0}"/>
                </a:ext>
              </a:extLst>
            </p:cNvPr>
            <p:cNvPicPr>
              <a:picLocks noChangeAspect="1"/>
            </p:cNvPicPr>
            <p:nvPr/>
          </p:nvPicPr>
          <p:blipFill>
            <a:blip r:embed="rId13"/>
            <a:stretch>
              <a:fillRect/>
            </a:stretch>
          </p:blipFill>
          <p:spPr>
            <a:xfrm>
              <a:off x="3762824" y="2935872"/>
              <a:ext cx="395392" cy="511928"/>
            </a:xfrm>
            <a:prstGeom prst="rect">
              <a:avLst/>
            </a:prstGeom>
          </p:spPr>
        </p:pic>
        <p:sp>
          <p:nvSpPr>
            <p:cNvPr id="82" name="58 CuadroTexto">
              <a:extLst>
                <a:ext uri="{FF2B5EF4-FFF2-40B4-BE49-F238E27FC236}">
                  <a16:creationId xmlns:a16="http://schemas.microsoft.com/office/drawing/2014/main" id="{F20155FB-7B01-442F-B092-8FCD4C016A86}"/>
                </a:ext>
              </a:extLst>
            </p:cNvPr>
            <p:cNvSpPr txBox="1">
              <a:spLocks noChangeArrowheads="1"/>
            </p:cNvSpPr>
            <p:nvPr/>
          </p:nvSpPr>
          <p:spPr bwMode="auto">
            <a:xfrm>
              <a:off x="3602695" y="3407985"/>
              <a:ext cx="742511" cy="276999"/>
            </a:xfrm>
            <a:prstGeom prst="rect">
              <a:avLst/>
            </a:prstGeom>
            <a:noFill/>
            <a:ln w="9525">
              <a:noFill/>
              <a:miter lim="800000"/>
              <a:headEnd/>
              <a:tailEnd/>
            </a:ln>
          </p:spPr>
          <p:txBody>
            <a:bodyPr wrap="none">
              <a:spAutoFit/>
            </a:bodyPr>
            <a:lstStyle/>
            <a:p>
              <a:pPr defTabSz="457189"/>
              <a:r>
                <a:rPr lang="es-ES" sz="1200" dirty="0">
                  <a:solidFill>
                    <a:prstClr val="black"/>
                  </a:solidFill>
                  <a:latin typeface="SEOptimist"/>
                </a:rPr>
                <a:t> iEM2xxx</a:t>
              </a:r>
            </a:p>
          </p:txBody>
        </p:sp>
      </p:grpSp>
      <p:grpSp>
        <p:nvGrpSpPr>
          <p:cNvPr id="12" name="Group 11">
            <a:extLst>
              <a:ext uri="{FF2B5EF4-FFF2-40B4-BE49-F238E27FC236}">
                <a16:creationId xmlns:a16="http://schemas.microsoft.com/office/drawing/2014/main" id="{8D9C8DF0-5959-4AD0-9FF4-75F68AC135FB}"/>
              </a:ext>
            </a:extLst>
          </p:cNvPr>
          <p:cNvGrpSpPr/>
          <p:nvPr/>
        </p:nvGrpSpPr>
        <p:grpSpPr>
          <a:xfrm>
            <a:off x="1258887" y="2923707"/>
            <a:ext cx="4046535" cy="1796008"/>
            <a:chOff x="1258887" y="2923706"/>
            <a:chExt cx="4046535" cy="1796008"/>
          </a:xfrm>
        </p:grpSpPr>
        <p:grpSp>
          <p:nvGrpSpPr>
            <p:cNvPr id="46" name="106 Grupo">
              <a:extLst>
                <a:ext uri="{FF2B5EF4-FFF2-40B4-BE49-F238E27FC236}">
                  <a16:creationId xmlns:a16="http://schemas.microsoft.com/office/drawing/2014/main" id="{1B973400-7C9D-48A9-BF31-7019004FC976}"/>
                </a:ext>
              </a:extLst>
            </p:cNvPr>
            <p:cNvGrpSpPr>
              <a:grpSpLocks/>
            </p:cNvGrpSpPr>
            <p:nvPr/>
          </p:nvGrpSpPr>
          <p:grpSpPr bwMode="auto">
            <a:xfrm>
              <a:off x="1258887" y="2923706"/>
              <a:ext cx="4046535" cy="1791170"/>
              <a:chOff x="1428728" y="3898622"/>
              <a:chExt cx="2488174" cy="2387540"/>
            </a:xfrm>
          </p:grpSpPr>
          <p:pic>
            <p:nvPicPr>
              <p:cNvPr id="47" name="Picture 10" descr="front_view.png">
                <a:extLst>
                  <a:ext uri="{FF2B5EF4-FFF2-40B4-BE49-F238E27FC236}">
                    <a16:creationId xmlns:a16="http://schemas.microsoft.com/office/drawing/2014/main" id="{A317228F-9B39-4A62-9D33-F5ABFC8ECB96}"/>
                  </a:ext>
                </a:extLst>
              </p:cNvPr>
              <p:cNvPicPr>
                <a:picLocks noChangeAspect="1"/>
              </p:cNvPicPr>
              <p:nvPr/>
            </p:nvPicPr>
            <p:blipFill>
              <a:blip r:embed="rId14" cstate="print"/>
              <a:srcRect/>
              <a:stretch>
                <a:fillRect/>
              </a:stretch>
            </p:blipFill>
            <p:spPr bwMode="auto">
              <a:xfrm>
                <a:off x="2322176" y="3898622"/>
                <a:ext cx="474483" cy="682374"/>
              </a:xfrm>
              <a:prstGeom prst="rect">
                <a:avLst/>
              </a:prstGeom>
              <a:noFill/>
              <a:ln w="9525">
                <a:noFill/>
                <a:miter lim="800000"/>
                <a:headEnd/>
                <a:tailEnd/>
              </a:ln>
            </p:spPr>
          </p:pic>
          <p:sp>
            <p:nvSpPr>
              <p:cNvPr id="48" name="55 Rectángulo redondeado">
                <a:extLst>
                  <a:ext uri="{FF2B5EF4-FFF2-40B4-BE49-F238E27FC236}">
                    <a16:creationId xmlns:a16="http://schemas.microsoft.com/office/drawing/2014/main" id="{C9984B27-3743-494D-ACD8-E2F9BFB1159B}"/>
                  </a:ext>
                </a:extLst>
              </p:cNvPr>
              <p:cNvSpPr/>
              <p:nvPr/>
            </p:nvSpPr>
            <p:spPr bwMode="auto">
              <a:xfrm>
                <a:off x="1428728" y="5072074"/>
                <a:ext cx="2488174" cy="1214088"/>
              </a:xfrm>
              <a:prstGeom prst="roundRect">
                <a:avLst/>
              </a:prstGeom>
              <a:noFill/>
              <a:ln w="38100">
                <a:solidFill>
                  <a:schemeClr val="bg1">
                    <a:lumMod val="65000"/>
                  </a:schemeClr>
                </a:solidFill>
                <a:headEnd type="none" w="sm" len="sm"/>
                <a:tailEnd type="none" w="sm" len="sm"/>
              </a:ln>
            </p:spPr>
            <p:style>
              <a:lnRef idx="2">
                <a:schemeClr val="dk1"/>
              </a:lnRef>
              <a:fillRef idx="1">
                <a:schemeClr val="lt1"/>
              </a:fillRef>
              <a:effectRef idx="0">
                <a:schemeClr val="dk1"/>
              </a:effectRef>
              <a:fontRef idx="minor">
                <a:schemeClr val="dk1"/>
              </a:fontRef>
            </p:style>
            <p:txBody>
              <a:bodyPr/>
              <a:lstStyle/>
              <a:p>
                <a:pPr defTabSz="457189">
                  <a:defRPr/>
                </a:pPr>
                <a:endParaRPr lang="es-ES">
                  <a:solidFill>
                    <a:srgbClr val="3DCD58"/>
                  </a:solidFill>
                  <a:latin typeface="Arial"/>
                </a:endParaRPr>
              </a:p>
            </p:txBody>
          </p:sp>
          <p:sp>
            <p:nvSpPr>
              <p:cNvPr id="49" name="56 CuadroTexto">
                <a:extLst>
                  <a:ext uri="{FF2B5EF4-FFF2-40B4-BE49-F238E27FC236}">
                    <a16:creationId xmlns:a16="http://schemas.microsoft.com/office/drawing/2014/main" id="{A30099B0-0F52-4095-8A69-DFE0AA79588D}"/>
                  </a:ext>
                </a:extLst>
              </p:cNvPr>
              <p:cNvSpPr txBox="1">
                <a:spLocks noChangeArrowheads="1"/>
              </p:cNvSpPr>
              <p:nvPr/>
            </p:nvSpPr>
            <p:spPr bwMode="auto">
              <a:xfrm>
                <a:off x="2220141" y="4578616"/>
                <a:ext cx="675382" cy="369226"/>
              </a:xfrm>
              <a:prstGeom prst="rect">
                <a:avLst/>
              </a:prstGeom>
              <a:noFill/>
              <a:ln w="9525">
                <a:noFill/>
                <a:miter lim="800000"/>
                <a:headEnd/>
                <a:tailEnd/>
              </a:ln>
            </p:spPr>
            <p:txBody>
              <a:bodyPr wrap="none">
                <a:spAutoFit/>
              </a:bodyPr>
              <a:lstStyle/>
              <a:p>
                <a:pPr defTabSz="457189"/>
                <a:r>
                  <a:rPr lang="es-ES" sz="1200" dirty="0">
                    <a:solidFill>
                      <a:prstClr val="black"/>
                    </a:solidFill>
                    <a:latin typeface="SEOptimist"/>
                  </a:rPr>
                  <a:t>DM6000/6200</a:t>
                </a:r>
              </a:p>
            </p:txBody>
          </p:sp>
          <p:sp>
            <p:nvSpPr>
              <p:cNvPr id="50" name="58 CuadroTexto">
                <a:extLst>
                  <a:ext uri="{FF2B5EF4-FFF2-40B4-BE49-F238E27FC236}">
                    <a16:creationId xmlns:a16="http://schemas.microsoft.com/office/drawing/2014/main" id="{5458B4CB-0A5D-4E49-A572-72E170F0DCCE}"/>
                  </a:ext>
                </a:extLst>
              </p:cNvPr>
              <p:cNvSpPr txBox="1">
                <a:spLocks noChangeArrowheads="1"/>
              </p:cNvSpPr>
              <p:nvPr/>
            </p:nvSpPr>
            <p:spPr bwMode="auto">
              <a:xfrm>
                <a:off x="3378350" y="4597213"/>
                <a:ext cx="456563" cy="369226"/>
              </a:xfrm>
              <a:prstGeom prst="rect">
                <a:avLst/>
              </a:prstGeom>
              <a:noFill/>
              <a:ln w="9525">
                <a:noFill/>
                <a:miter lim="800000"/>
                <a:headEnd/>
                <a:tailEnd/>
              </a:ln>
            </p:spPr>
            <p:txBody>
              <a:bodyPr wrap="none">
                <a:spAutoFit/>
              </a:bodyPr>
              <a:lstStyle/>
              <a:p>
                <a:pPr defTabSz="457189"/>
                <a:r>
                  <a:rPr lang="es-ES" sz="1200" dirty="0">
                    <a:solidFill>
                      <a:prstClr val="black"/>
                    </a:solidFill>
                    <a:latin typeface="SEOptimist"/>
                  </a:rPr>
                  <a:t> iEM3xxx</a:t>
                </a:r>
              </a:p>
            </p:txBody>
          </p:sp>
        </p:grpSp>
        <p:sp>
          <p:nvSpPr>
            <p:cNvPr id="85" name="Freeform 263">
              <a:extLst>
                <a:ext uri="{FF2B5EF4-FFF2-40B4-BE49-F238E27FC236}">
                  <a16:creationId xmlns:a16="http://schemas.microsoft.com/office/drawing/2014/main" id="{A48547AF-EEE8-4DEB-9615-C7BC2E518C3B}"/>
                </a:ext>
              </a:extLst>
            </p:cNvPr>
            <p:cNvSpPr>
              <a:spLocks/>
            </p:cNvSpPr>
            <p:nvPr/>
          </p:nvSpPr>
          <p:spPr bwMode="auto">
            <a:xfrm rot="19529803">
              <a:off x="1851412" y="3921208"/>
              <a:ext cx="156650" cy="199811"/>
            </a:xfrm>
            <a:custGeom>
              <a:avLst/>
              <a:gdLst/>
              <a:ahLst/>
              <a:cxnLst>
                <a:cxn ang="0">
                  <a:pos x="269" y="4"/>
                </a:cxn>
                <a:cxn ang="0">
                  <a:pos x="259" y="0"/>
                </a:cxn>
                <a:cxn ang="0">
                  <a:pos x="250" y="4"/>
                </a:cxn>
                <a:cxn ang="0">
                  <a:pos x="184" y="70"/>
                </a:cxn>
                <a:cxn ang="0">
                  <a:pos x="180" y="80"/>
                </a:cxn>
                <a:cxn ang="0">
                  <a:pos x="184" y="89"/>
                </a:cxn>
                <a:cxn ang="0">
                  <a:pos x="243" y="231"/>
                </a:cxn>
                <a:cxn ang="0">
                  <a:pos x="193" y="362"/>
                </a:cxn>
                <a:cxn ang="0">
                  <a:pos x="148" y="316"/>
                </a:cxn>
                <a:cxn ang="0">
                  <a:pos x="178" y="230"/>
                </a:cxn>
                <a:cxn ang="0">
                  <a:pos x="139" y="135"/>
                </a:cxn>
                <a:cxn ang="0">
                  <a:pos x="120" y="134"/>
                </a:cxn>
                <a:cxn ang="0">
                  <a:pos x="54" y="195"/>
                </a:cxn>
                <a:cxn ang="0">
                  <a:pos x="44" y="193"/>
                </a:cxn>
                <a:cxn ang="0">
                  <a:pos x="15" y="202"/>
                </a:cxn>
                <a:cxn ang="0">
                  <a:pos x="2" y="229"/>
                </a:cxn>
                <a:cxn ang="0">
                  <a:pos x="37" y="271"/>
                </a:cxn>
                <a:cxn ang="0">
                  <a:pos x="66" y="262"/>
                </a:cxn>
                <a:cxn ang="0">
                  <a:pos x="80" y="236"/>
                </a:cxn>
                <a:cxn ang="0">
                  <a:pos x="74" y="213"/>
                </a:cxn>
                <a:cxn ang="0">
                  <a:pos x="128" y="163"/>
                </a:cxn>
                <a:cxn ang="0">
                  <a:pos x="152" y="230"/>
                </a:cxn>
                <a:cxn ang="0">
                  <a:pos x="120" y="307"/>
                </a:cxn>
                <a:cxn ang="0">
                  <a:pos x="116" y="317"/>
                </a:cxn>
                <a:cxn ang="0">
                  <a:pos x="120" y="326"/>
                </a:cxn>
                <a:cxn ang="0">
                  <a:pos x="184" y="391"/>
                </a:cxn>
                <a:cxn ang="0">
                  <a:pos x="193" y="395"/>
                </a:cxn>
                <a:cxn ang="0">
                  <a:pos x="203" y="391"/>
                </a:cxn>
                <a:cxn ang="0">
                  <a:pos x="269" y="231"/>
                </a:cxn>
                <a:cxn ang="0">
                  <a:pos x="269" y="231"/>
                </a:cxn>
                <a:cxn ang="0">
                  <a:pos x="212" y="80"/>
                </a:cxn>
                <a:cxn ang="0">
                  <a:pos x="259" y="32"/>
                </a:cxn>
                <a:cxn ang="0">
                  <a:pos x="336" y="230"/>
                </a:cxn>
                <a:cxn ang="0">
                  <a:pos x="336" y="230"/>
                </a:cxn>
                <a:cxn ang="0">
                  <a:pos x="250" y="438"/>
                </a:cxn>
                <a:cxn ang="0">
                  <a:pos x="246" y="448"/>
                </a:cxn>
                <a:cxn ang="0">
                  <a:pos x="250" y="457"/>
                </a:cxn>
                <a:cxn ang="0">
                  <a:pos x="269" y="457"/>
                </a:cxn>
                <a:cxn ang="0">
                  <a:pos x="363" y="230"/>
                </a:cxn>
                <a:cxn ang="0">
                  <a:pos x="269" y="4"/>
                </a:cxn>
              </a:cxnLst>
              <a:rect l="0" t="0" r="r" b="b"/>
              <a:pathLst>
                <a:path w="363" h="462">
                  <a:moveTo>
                    <a:pt x="269" y="4"/>
                  </a:moveTo>
                  <a:cubicBezTo>
                    <a:pt x="266" y="1"/>
                    <a:pt x="263" y="0"/>
                    <a:pt x="259" y="0"/>
                  </a:cubicBezTo>
                  <a:cubicBezTo>
                    <a:pt x="255" y="0"/>
                    <a:pt x="252" y="1"/>
                    <a:pt x="250" y="4"/>
                  </a:cubicBezTo>
                  <a:cubicBezTo>
                    <a:pt x="184" y="70"/>
                    <a:pt x="184" y="70"/>
                    <a:pt x="184" y="70"/>
                  </a:cubicBezTo>
                  <a:cubicBezTo>
                    <a:pt x="181" y="73"/>
                    <a:pt x="180" y="76"/>
                    <a:pt x="180" y="80"/>
                  </a:cubicBezTo>
                  <a:cubicBezTo>
                    <a:pt x="180" y="83"/>
                    <a:pt x="181" y="87"/>
                    <a:pt x="184" y="89"/>
                  </a:cubicBezTo>
                  <a:cubicBezTo>
                    <a:pt x="222" y="127"/>
                    <a:pt x="243" y="177"/>
                    <a:pt x="243" y="231"/>
                  </a:cubicBezTo>
                  <a:cubicBezTo>
                    <a:pt x="243" y="280"/>
                    <a:pt x="225" y="326"/>
                    <a:pt x="193" y="362"/>
                  </a:cubicBezTo>
                  <a:cubicBezTo>
                    <a:pt x="181" y="350"/>
                    <a:pt x="158" y="327"/>
                    <a:pt x="148" y="316"/>
                  </a:cubicBezTo>
                  <a:cubicBezTo>
                    <a:pt x="168" y="291"/>
                    <a:pt x="178" y="261"/>
                    <a:pt x="178" y="230"/>
                  </a:cubicBezTo>
                  <a:cubicBezTo>
                    <a:pt x="178" y="196"/>
                    <a:pt x="165" y="161"/>
                    <a:pt x="139" y="135"/>
                  </a:cubicBezTo>
                  <a:cubicBezTo>
                    <a:pt x="134" y="130"/>
                    <a:pt x="126" y="129"/>
                    <a:pt x="120" y="134"/>
                  </a:cubicBezTo>
                  <a:cubicBezTo>
                    <a:pt x="54" y="195"/>
                    <a:pt x="54" y="195"/>
                    <a:pt x="54" y="195"/>
                  </a:cubicBezTo>
                  <a:cubicBezTo>
                    <a:pt x="51" y="194"/>
                    <a:pt x="48" y="193"/>
                    <a:pt x="44" y="193"/>
                  </a:cubicBezTo>
                  <a:cubicBezTo>
                    <a:pt x="33" y="193"/>
                    <a:pt x="24" y="195"/>
                    <a:pt x="15" y="202"/>
                  </a:cubicBezTo>
                  <a:cubicBezTo>
                    <a:pt x="8" y="209"/>
                    <a:pt x="3" y="218"/>
                    <a:pt x="2" y="229"/>
                  </a:cubicBezTo>
                  <a:cubicBezTo>
                    <a:pt x="0" y="248"/>
                    <a:pt x="16" y="271"/>
                    <a:pt x="37" y="271"/>
                  </a:cubicBezTo>
                  <a:cubicBezTo>
                    <a:pt x="48" y="271"/>
                    <a:pt x="57" y="269"/>
                    <a:pt x="66" y="262"/>
                  </a:cubicBezTo>
                  <a:cubicBezTo>
                    <a:pt x="74" y="256"/>
                    <a:pt x="79" y="246"/>
                    <a:pt x="80" y="236"/>
                  </a:cubicBezTo>
                  <a:cubicBezTo>
                    <a:pt x="80" y="228"/>
                    <a:pt x="78" y="220"/>
                    <a:pt x="74" y="213"/>
                  </a:cubicBezTo>
                  <a:cubicBezTo>
                    <a:pt x="84" y="203"/>
                    <a:pt x="116" y="174"/>
                    <a:pt x="128" y="163"/>
                  </a:cubicBezTo>
                  <a:cubicBezTo>
                    <a:pt x="144" y="183"/>
                    <a:pt x="152" y="207"/>
                    <a:pt x="152" y="230"/>
                  </a:cubicBezTo>
                  <a:cubicBezTo>
                    <a:pt x="152" y="258"/>
                    <a:pt x="141" y="286"/>
                    <a:pt x="120" y="307"/>
                  </a:cubicBezTo>
                  <a:cubicBezTo>
                    <a:pt x="117" y="310"/>
                    <a:pt x="116" y="313"/>
                    <a:pt x="116" y="317"/>
                  </a:cubicBezTo>
                  <a:cubicBezTo>
                    <a:pt x="116" y="320"/>
                    <a:pt x="117" y="323"/>
                    <a:pt x="120" y="326"/>
                  </a:cubicBezTo>
                  <a:cubicBezTo>
                    <a:pt x="184" y="391"/>
                    <a:pt x="184" y="391"/>
                    <a:pt x="184" y="391"/>
                  </a:cubicBezTo>
                  <a:cubicBezTo>
                    <a:pt x="186" y="394"/>
                    <a:pt x="190" y="395"/>
                    <a:pt x="193" y="395"/>
                  </a:cubicBezTo>
                  <a:cubicBezTo>
                    <a:pt x="197" y="395"/>
                    <a:pt x="200" y="394"/>
                    <a:pt x="203" y="391"/>
                  </a:cubicBezTo>
                  <a:cubicBezTo>
                    <a:pt x="246" y="348"/>
                    <a:pt x="269" y="291"/>
                    <a:pt x="269" y="231"/>
                  </a:cubicBezTo>
                  <a:cubicBezTo>
                    <a:pt x="269" y="231"/>
                    <a:pt x="269" y="231"/>
                    <a:pt x="269" y="231"/>
                  </a:cubicBezTo>
                  <a:cubicBezTo>
                    <a:pt x="269" y="175"/>
                    <a:pt x="249" y="122"/>
                    <a:pt x="212" y="80"/>
                  </a:cubicBezTo>
                  <a:cubicBezTo>
                    <a:pt x="223" y="69"/>
                    <a:pt x="247" y="44"/>
                    <a:pt x="259" y="32"/>
                  </a:cubicBezTo>
                  <a:cubicBezTo>
                    <a:pt x="309" y="86"/>
                    <a:pt x="336" y="156"/>
                    <a:pt x="336" y="230"/>
                  </a:cubicBezTo>
                  <a:cubicBezTo>
                    <a:pt x="336" y="230"/>
                    <a:pt x="336" y="230"/>
                    <a:pt x="336" y="230"/>
                  </a:cubicBezTo>
                  <a:cubicBezTo>
                    <a:pt x="336" y="309"/>
                    <a:pt x="305" y="383"/>
                    <a:pt x="250" y="438"/>
                  </a:cubicBezTo>
                  <a:cubicBezTo>
                    <a:pt x="247" y="441"/>
                    <a:pt x="246" y="444"/>
                    <a:pt x="246" y="448"/>
                  </a:cubicBezTo>
                  <a:cubicBezTo>
                    <a:pt x="246" y="451"/>
                    <a:pt x="247" y="454"/>
                    <a:pt x="250" y="457"/>
                  </a:cubicBezTo>
                  <a:cubicBezTo>
                    <a:pt x="255" y="462"/>
                    <a:pt x="263" y="462"/>
                    <a:pt x="269" y="457"/>
                  </a:cubicBezTo>
                  <a:cubicBezTo>
                    <a:pt x="329" y="396"/>
                    <a:pt x="363" y="316"/>
                    <a:pt x="363" y="230"/>
                  </a:cubicBezTo>
                  <a:cubicBezTo>
                    <a:pt x="363" y="145"/>
                    <a:pt x="329" y="64"/>
                    <a:pt x="269" y="4"/>
                  </a:cubicBezTo>
                  <a:close/>
                </a:path>
              </a:pathLst>
            </a:custGeom>
            <a:solidFill>
              <a:schemeClr val="bg2"/>
            </a:solidFill>
            <a:ln w="9525">
              <a:noFill/>
              <a:round/>
              <a:headEnd/>
              <a:tailEnd/>
            </a:ln>
          </p:spPr>
          <p:txBody>
            <a:bodyPr vert="horz" wrap="square" lIns="68505" tIns="34253" rIns="68505" bIns="34253" numCol="1" anchor="t" anchorCtr="0" compatLnSpc="1">
              <a:prstTxWarp prst="textNoShape">
                <a:avLst/>
              </a:prstTxWarp>
            </a:bodyPr>
            <a:lstStyle/>
            <a:p>
              <a:pPr defTabSz="685076">
                <a:defRPr/>
              </a:pPr>
              <a:endParaRPr lang="en-US" sz="1400" kern="0" dirty="0">
                <a:solidFill>
                  <a:prstClr val="black"/>
                </a:solidFill>
                <a:latin typeface="Arial"/>
              </a:endParaRPr>
            </a:p>
          </p:txBody>
        </p:sp>
        <p:pic>
          <p:nvPicPr>
            <p:cNvPr id="86" name="Image 20">
              <a:extLst>
                <a:ext uri="{FF2B5EF4-FFF2-40B4-BE49-F238E27FC236}">
                  <a16:creationId xmlns:a16="http://schemas.microsoft.com/office/drawing/2014/main" id="{A8AC170B-C633-4C51-8CDA-ACA25FBDB4A2}"/>
                </a:ext>
              </a:extLst>
            </p:cNvPr>
            <p:cNvPicPr>
              <a:picLocks noChangeAspect="1"/>
            </p:cNvPicPr>
            <p:nvPr/>
          </p:nvPicPr>
          <p:blipFill>
            <a:blip r:embed="rId15"/>
            <a:stretch>
              <a:fillRect/>
            </a:stretch>
          </p:blipFill>
          <p:spPr>
            <a:xfrm>
              <a:off x="1377801" y="4060738"/>
              <a:ext cx="543493" cy="380428"/>
            </a:xfrm>
            <a:prstGeom prst="rect">
              <a:avLst/>
            </a:prstGeom>
          </p:spPr>
        </p:pic>
        <p:pic>
          <p:nvPicPr>
            <p:cNvPr id="87" name="Image 20">
              <a:extLst>
                <a:ext uri="{FF2B5EF4-FFF2-40B4-BE49-F238E27FC236}">
                  <a16:creationId xmlns:a16="http://schemas.microsoft.com/office/drawing/2014/main" id="{670837ED-B41D-443B-B626-228703692112}"/>
                </a:ext>
              </a:extLst>
            </p:cNvPr>
            <p:cNvPicPr>
              <a:picLocks noChangeAspect="1"/>
            </p:cNvPicPr>
            <p:nvPr/>
          </p:nvPicPr>
          <p:blipFill>
            <a:blip r:embed="rId16"/>
            <a:stretch>
              <a:fillRect/>
            </a:stretch>
          </p:blipFill>
          <p:spPr>
            <a:xfrm>
              <a:off x="4362480" y="4054332"/>
              <a:ext cx="559725" cy="469232"/>
            </a:xfrm>
            <a:prstGeom prst="rect">
              <a:avLst/>
            </a:prstGeom>
          </p:spPr>
        </p:pic>
        <p:pic>
          <p:nvPicPr>
            <p:cNvPr id="88" name="Image 23">
              <a:extLst>
                <a:ext uri="{FF2B5EF4-FFF2-40B4-BE49-F238E27FC236}">
                  <a16:creationId xmlns:a16="http://schemas.microsoft.com/office/drawing/2014/main" id="{09A0ECAC-B584-4074-B21B-0AD8A19B7DC3}"/>
                </a:ext>
              </a:extLst>
            </p:cNvPr>
            <p:cNvPicPr>
              <a:picLocks noChangeAspect="1"/>
            </p:cNvPicPr>
            <p:nvPr/>
          </p:nvPicPr>
          <p:blipFill rotWithShape="1">
            <a:blip r:embed="rId17"/>
            <a:srcRect t="17630" b="17402"/>
            <a:stretch/>
          </p:blipFill>
          <p:spPr>
            <a:xfrm>
              <a:off x="3187964" y="4031801"/>
              <a:ext cx="674646" cy="438302"/>
            </a:xfrm>
            <a:prstGeom prst="rect">
              <a:avLst/>
            </a:prstGeom>
          </p:spPr>
        </p:pic>
        <p:pic>
          <p:nvPicPr>
            <p:cNvPr id="89" name="Image 7">
              <a:extLst>
                <a:ext uri="{FF2B5EF4-FFF2-40B4-BE49-F238E27FC236}">
                  <a16:creationId xmlns:a16="http://schemas.microsoft.com/office/drawing/2014/main" id="{ED8AC872-B1E4-49F9-A03D-C710A055F2FE}"/>
                </a:ext>
              </a:extLst>
            </p:cNvPr>
            <p:cNvPicPr>
              <a:picLocks noChangeAspect="1"/>
            </p:cNvPicPr>
            <p:nvPr/>
          </p:nvPicPr>
          <p:blipFill rotWithShape="1">
            <a:blip r:embed="rId18"/>
            <a:srcRect l="725" t="24545" b="24490"/>
            <a:stretch/>
          </p:blipFill>
          <p:spPr>
            <a:xfrm>
              <a:off x="2239726" y="4084232"/>
              <a:ext cx="698303" cy="358482"/>
            </a:xfrm>
            <a:prstGeom prst="rect">
              <a:avLst/>
            </a:prstGeom>
          </p:spPr>
        </p:pic>
        <p:sp>
          <p:nvSpPr>
            <p:cNvPr id="90" name="Freeform 263">
              <a:extLst>
                <a:ext uri="{FF2B5EF4-FFF2-40B4-BE49-F238E27FC236}">
                  <a16:creationId xmlns:a16="http://schemas.microsoft.com/office/drawing/2014/main" id="{02C64D08-C130-4C9D-B303-F967F179C98D}"/>
                </a:ext>
              </a:extLst>
            </p:cNvPr>
            <p:cNvSpPr>
              <a:spLocks/>
            </p:cNvSpPr>
            <p:nvPr/>
          </p:nvSpPr>
          <p:spPr bwMode="auto">
            <a:xfrm rot="19529803">
              <a:off x="2867361" y="3921208"/>
              <a:ext cx="156650" cy="199811"/>
            </a:xfrm>
            <a:custGeom>
              <a:avLst/>
              <a:gdLst/>
              <a:ahLst/>
              <a:cxnLst>
                <a:cxn ang="0">
                  <a:pos x="269" y="4"/>
                </a:cxn>
                <a:cxn ang="0">
                  <a:pos x="259" y="0"/>
                </a:cxn>
                <a:cxn ang="0">
                  <a:pos x="250" y="4"/>
                </a:cxn>
                <a:cxn ang="0">
                  <a:pos x="184" y="70"/>
                </a:cxn>
                <a:cxn ang="0">
                  <a:pos x="180" y="80"/>
                </a:cxn>
                <a:cxn ang="0">
                  <a:pos x="184" y="89"/>
                </a:cxn>
                <a:cxn ang="0">
                  <a:pos x="243" y="231"/>
                </a:cxn>
                <a:cxn ang="0">
                  <a:pos x="193" y="362"/>
                </a:cxn>
                <a:cxn ang="0">
                  <a:pos x="148" y="316"/>
                </a:cxn>
                <a:cxn ang="0">
                  <a:pos x="178" y="230"/>
                </a:cxn>
                <a:cxn ang="0">
                  <a:pos x="139" y="135"/>
                </a:cxn>
                <a:cxn ang="0">
                  <a:pos x="120" y="134"/>
                </a:cxn>
                <a:cxn ang="0">
                  <a:pos x="54" y="195"/>
                </a:cxn>
                <a:cxn ang="0">
                  <a:pos x="44" y="193"/>
                </a:cxn>
                <a:cxn ang="0">
                  <a:pos x="15" y="202"/>
                </a:cxn>
                <a:cxn ang="0">
                  <a:pos x="2" y="229"/>
                </a:cxn>
                <a:cxn ang="0">
                  <a:pos x="37" y="271"/>
                </a:cxn>
                <a:cxn ang="0">
                  <a:pos x="66" y="262"/>
                </a:cxn>
                <a:cxn ang="0">
                  <a:pos x="80" y="236"/>
                </a:cxn>
                <a:cxn ang="0">
                  <a:pos x="74" y="213"/>
                </a:cxn>
                <a:cxn ang="0">
                  <a:pos x="128" y="163"/>
                </a:cxn>
                <a:cxn ang="0">
                  <a:pos x="152" y="230"/>
                </a:cxn>
                <a:cxn ang="0">
                  <a:pos x="120" y="307"/>
                </a:cxn>
                <a:cxn ang="0">
                  <a:pos x="116" y="317"/>
                </a:cxn>
                <a:cxn ang="0">
                  <a:pos x="120" y="326"/>
                </a:cxn>
                <a:cxn ang="0">
                  <a:pos x="184" y="391"/>
                </a:cxn>
                <a:cxn ang="0">
                  <a:pos x="193" y="395"/>
                </a:cxn>
                <a:cxn ang="0">
                  <a:pos x="203" y="391"/>
                </a:cxn>
                <a:cxn ang="0">
                  <a:pos x="269" y="231"/>
                </a:cxn>
                <a:cxn ang="0">
                  <a:pos x="269" y="231"/>
                </a:cxn>
                <a:cxn ang="0">
                  <a:pos x="212" y="80"/>
                </a:cxn>
                <a:cxn ang="0">
                  <a:pos x="259" y="32"/>
                </a:cxn>
                <a:cxn ang="0">
                  <a:pos x="336" y="230"/>
                </a:cxn>
                <a:cxn ang="0">
                  <a:pos x="336" y="230"/>
                </a:cxn>
                <a:cxn ang="0">
                  <a:pos x="250" y="438"/>
                </a:cxn>
                <a:cxn ang="0">
                  <a:pos x="246" y="448"/>
                </a:cxn>
                <a:cxn ang="0">
                  <a:pos x="250" y="457"/>
                </a:cxn>
                <a:cxn ang="0">
                  <a:pos x="269" y="457"/>
                </a:cxn>
                <a:cxn ang="0">
                  <a:pos x="363" y="230"/>
                </a:cxn>
                <a:cxn ang="0">
                  <a:pos x="269" y="4"/>
                </a:cxn>
              </a:cxnLst>
              <a:rect l="0" t="0" r="r" b="b"/>
              <a:pathLst>
                <a:path w="363" h="462">
                  <a:moveTo>
                    <a:pt x="269" y="4"/>
                  </a:moveTo>
                  <a:cubicBezTo>
                    <a:pt x="266" y="1"/>
                    <a:pt x="263" y="0"/>
                    <a:pt x="259" y="0"/>
                  </a:cubicBezTo>
                  <a:cubicBezTo>
                    <a:pt x="255" y="0"/>
                    <a:pt x="252" y="1"/>
                    <a:pt x="250" y="4"/>
                  </a:cubicBezTo>
                  <a:cubicBezTo>
                    <a:pt x="184" y="70"/>
                    <a:pt x="184" y="70"/>
                    <a:pt x="184" y="70"/>
                  </a:cubicBezTo>
                  <a:cubicBezTo>
                    <a:pt x="181" y="73"/>
                    <a:pt x="180" y="76"/>
                    <a:pt x="180" y="80"/>
                  </a:cubicBezTo>
                  <a:cubicBezTo>
                    <a:pt x="180" y="83"/>
                    <a:pt x="181" y="87"/>
                    <a:pt x="184" y="89"/>
                  </a:cubicBezTo>
                  <a:cubicBezTo>
                    <a:pt x="222" y="127"/>
                    <a:pt x="243" y="177"/>
                    <a:pt x="243" y="231"/>
                  </a:cubicBezTo>
                  <a:cubicBezTo>
                    <a:pt x="243" y="280"/>
                    <a:pt x="225" y="326"/>
                    <a:pt x="193" y="362"/>
                  </a:cubicBezTo>
                  <a:cubicBezTo>
                    <a:pt x="181" y="350"/>
                    <a:pt x="158" y="327"/>
                    <a:pt x="148" y="316"/>
                  </a:cubicBezTo>
                  <a:cubicBezTo>
                    <a:pt x="168" y="291"/>
                    <a:pt x="178" y="261"/>
                    <a:pt x="178" y="230"/>
                  </a:cubicBezTo>
                  <a:cubicBezTo>
                    <a:pt x="178" y="196"/>
                    <a:pt x="165" y="161"/>
                    <a:pt x="139" y="135"/>
                  </a:cubicBezTo>
                  <a:cubicBezTo>
                    <a:pt x="134" y="130"/>
                    <a:pt x="126" y="129"/>
                    <a:pt x="120" y="134"/>
                  </a:cubicBezTo>
                  <a:cubicBezTo>
                    <a:pt x="54" y="195"/>
                    <a:pt x="54" y="195"/>
                    <a:pt x="54" y="195"/>
                  </a:cubicBezTo>
                  <a:cubicBezTo>
                    <a:pt x="51" y="194"/>
                    <a:pt x="48" y="193"/>
                    <a:pt x="44" y="193"/>
                  </a:cubicBezTo>
                  <a:cubicBezTo>
                    <a:pt x="33" y="193"/>
                    <a:pt x="24" y="195"/>
                    <a:pt x="15" y="202"/>
                  </a:cubicBezTo>
                  <a:cubicBezTo>
                    <a:pt x="8" y="209"/>
                    <a:pt x="3" y="218"/>
                    <a:pt x="2" y="229"/>
                  </a:cubicBezTo>
                  <a:cubicBezTo>
                    <a:pt x="0" y="248"/>
                    <a:pt x="16" y="271"/>
                    <a:pt x="37" y="271"/>
                  </a:cubicBezTo>
                  <a:cubicBezTo>
                    <a:pt x="48" y="271"/>
                    <a:pt x="57" y="269"/>
                    <a:pt x="66" y="262"/>
                  </a:cubicBezTo>
                  <a:cubicBezTo>
                    <a:pt x="74" y="256"/>
                    <a:pt x="79" y="246"/>
                    <a:pt x="80" y="236"/>
                  </a:cubicBezTo>
                  <a:cubicBezTo>
                    <a:pt x="80" y="228"/>
                    <a:pt x="78" y="220"/>
                    <a:pt x="74" y="213"/>
                  </a:cubicBezTo>
                  <a:cubicBezTo>
                    <a:pt x="84" y="203"/>
                    <a:pt x="116" y="174"/>
                    <a:pt x="128" y="163"/>
                  </a:cubicBezTo>
                  <a:cubicBezTo>
                    <a:pt x="144" y="183"/>
                    <a:pt x="152" y="207"/>
                    <a:pt x="152" y="230"/>
                  </a:cubicBezTo>
                  <a:cubicBezTo>
                    <a:pt x="152" y="258"/>
                    <a:pt x="141" y="286"/>
                    <a:pt x="120" y="307"/>
                  </a:cubicBezTo>
                  <a:cubicBezTo>
                    <a:pt x="117" y="310"/>
                    <a:pt x="116" y="313"/>
                    <a:pt x="116" y="317"/>
                  </a:cubicBezTo>
                  <a:cubicBezTo>
                    <a:pt x="116" y="320"/>
                    <a:pt x="117" y="323"/>
                    <a:pt x="120" y="326"/>
                  </a:cubicBezTo>
                  <a:cubicBezTo>
                    <a:pt x="184" y="391"/>
                    <a:pt x="184" y="391"/>
                    <a:pt x="184" y="391"/>
                  </a:cubicBezTo>
                  <a:cubicBezTo>
                    <a:pt x="186" y="394"/>
                    <a:pt x="190" y="395"/>
                    <a:pt x="193" y="395"/>
                  </a:cubicBezTo>
                  <a:cubicBezTo>
                    <a:pt x="197" y="395"/>
                    <a:pt x="200" y="394"/>
                    <a:pt x="203" y="391"/>
                  </a:cubicBezTo>
                  <a:cubicBezTo>
                    <a:pt x="246" y="348"/>
                    <a:pt x="269" y="291"/>
                    <a:pt x="269" y="231"/>
                  </a:cubicBezTo>
                  <a:cubicBezTo>
                    <a:pt x="269" y="231"/>
                    <a:pt x="269" y="231"/>
                    <a:pt x="269" y="231"/>
                  </a:cubicBezTo>
                  <a:cubicBezTo>
                    <a:pt x="269" y="175"/>
                    <a:pt x="249" y="122"/>
                    <a:pt x="212" y="80"/>
                  </a:cubicBezTo>
                  <a:cubicBezTo>
                    <a:pt x="223" y="69"/>
                    <a:pt x="247" y="44"/>
                    <a:pt x="259" y="32"/>
                  </a:cubicBezTo>
                  <a:cubicBezTo>
                    <a:pt x="309" y="86"/>
                    <a:pt x="336" y="156"/>
                    <a:pt x="336" y="230"/>
                  </a:cubicBezTo>
                  <a:cubicBezTo>
                    <a:pt x="336" y="230"/>
                    <a:pt x="336" y="230"/>
                    <a:pt x="336" y="230"/>
                  </a:cubicBezTo>
                  <a:cubicBezTo>
                    <a:pt x="336" y="309"/>
                    <a:pt x="305" y="383"/>
                    <a:pt x="250" y="438"/>
                  </a:cubicBezTo>
                  <a:cubicBezTo>
                    <a:pt x="247" y="441"/>
                    <a:pt x="246" y="444"/>
                    <a:pt x="246" y="448"/>
                  </a:cubicBezTo>
                  <a:cubicBezTo>
                    <a:pt x="246" y="451"/>
                    <a:pt x="247" y="454"/>
                    <a:pt x="250" y="457"/>
                  </a:cubicBezTo>
                  <a:cubicBezTo>
                    <a:pt x="255" y="462"/>
                    <a:pt x="263" y="462"/>
                    <a:pt x="269" y="457"/>
                  </a:cubicBezTo>
                  <a:cubicBezTo>
                    <a:pt x="329" y="396"/>
                    <a:pt x="363" y="316"/>
                    <a:pt x="363" y="230"/>
                  </a:cubicBezTo>
                  <a:cubicBezTo>
                    <a:pt x="363" y="145"/>
                    <a:pt x="329" y="64"/>
                    <a:pt x="269" y="4"/>
                  </a:cubicBezTo>
                  <a:close/>
                </a:path>
              </a:pathLst>
            </a:custGeom>
            <a:solidFill>
              <a:schemeClr val="bg2"/>
            </a:solidFill>
            <a:ln w="9525">
              <a:noFill/>
              <a:round/>
              <a:headEnd/>
              <a:tailEnd/>
            </a:ln>
          </p:spPr>
          <p:txBody>
            <a:bodyPr vert="horz" wrap="square" lIns="68505" tIns="34253" rIns="68505" bIns="34253" numCol="1" anchor="t" anchorCtr="0" compatLnSpc="1">
              <a:prstTxWarp prst="textNoShape">
                <a:avLst/>
              </a:prstTxWarp>
            </a:bodyPr>
            <a:lstStyle/>
            <a:p>
              <a:pPr defTabSz="685076">
                <a:defRPr/>
              </a:pPr>
              <a:endParaRPr lang="en-US" sz="1400" kern="0" dirty="0">
                <a:solidFill>
                  <a:prstClr val="black"/>
                </a:solidFill>
                <a:latin typeface="Arial"/>
              </a:endParaRPr>
            </a:p>
          </p:txBody>
        </p:sp>
        <p:sp>
          <p:nvSpPr>
            <p:cNvPr id="91" name="Freeform 263">
              <a:extLst>
                <a:ext uri="{FF2B5EF4-FFF2-40B4-BE49-F238E27FC236}">
                  <a16:creationId xmlns:a16="http://schemas.microsoft.com/office/drawing/2014/main" id="{F3B5DC02-D2B0-4D5F-BD9D-3533CC1BB124}"/>
                </a:ext>
              </a:extLst>
            </p:cNvPr>
            <p:cNvSpPr>
              <a:spLocks/>
            </p:cNvSpPr>
            <p:nvPr/>
          </p:nvSpPr>
          <p:spPr bwMode="auto">
            <a:xfrm rot="19529803">
              <a:off x="3774486" y="3921209"/>
              <a:ext cx="156650" cy="199811"/>
            </a:xfrm>
            <a:custGeom>
              <a:avLst/>
              <a:gdLst/>
              <a:ahLst/>
              <a:cxnLst>
                <a:cxn ang="0">
                  <a:pos x="269" y="4"/>
                </a:cxn>
                <a:cxn ang="0">
                  <a:pos x="259" y="0"/>
                </a:cxn>
                <a:cxn ang="0">
                  <a:pos x="250" y="4"/>
                </a:cxn>
                <a:cxn ang="0">
                  <a:pos x="184" y="70"/>
                </a:cxn>
                <a:cxn ang="0">
                  <a:pos x="180" y="80"/>
                </a:cxn>
                <a:cxn ang="0">
                  <a:pos x="184" y="89"/>
                </a:cxn>
                <a:cxn ang="0">
                  <a:pos x="243" y="231"/>
                </a:cxn>
                <a:cxn ang="0">
                  <a:pos x="193" y="362"/>
                </a:cxn>
                <a:cxn ang="0">
                  <a:pos x="148" y="316"/>
                </a:cxn>
                <a:cxn ang="0">
                  <a:pos x="178" y="230"/>
                </a:cxn>
                <a:cxn ang="0">
                  <a:pos x="139" y="135"/>
                </a:cxn>
                <a:cxn ang="0">
                  <a:pos x="120" y="134"/>
                </a:cxn>
                <a:cxn ang="0">
                  <a:pos x="54" y="195"/>
                </a:cxn>
                <a:cxn ang="0">
                  <a:pos x="44" y="193"/>
                </a:cxn>
                <a:cxn ang="0">
                  <a:pos x="15" y="202"/>
                </a:cxn>
                <a:cxn ang="0">
                  <a:pos x="2" y="229"/>
                </a:cxn>
                <a:cxn ang="0">
                  <a:pos x="37" y="271"/>
                </a:cxn>
                <a:cxn ang="0">
                  <a:pos x="66" y="262"/>
                </a:cxn>
                <a:cxn ang="0">
                  <a:pos x="80" y="236"/>
                </a:cxn>
                <a:cxn ang="0">
                  <a:pos x="74" y="213"/>
                </a:cxn>
                <a:cxn ang="0">
                  <a:pos x="128" y="163"/>
                </a:cxn>
                <a:cxn ang="0">
                  <a:pos x="152" y="230"/>
                </a:cxn>
                <a:cxn ang="0">
                  <a:pos x="120" y="307"/>
                </a:cxn>
                <a:cxn ang="0">
                  <a:pos x="116" y="317"/>
                </a:cxn>
                <a:cxn ang="0">
                  <a:pos x="120" y="326"/>
                </a:cxn>
                <a:cxn ang="0">
                  <a:pos x="184" y="391"/>
                </a:cxn>
                <a:cxn ang="0">
                  <a:pos x="193" y="395"/>
                </a:cxn>
                <a:cxn ang="0">
                  <a:pos x="203" y="391"/>
                </a:cxn>
                <a:cxn ang="0">
                  <a:pos x="269" y="231"/>
                </a:cxn>
                <a:cxn ang="0">
                  <a:pos x="269" y="231"/>
                </a:cxn>
                <a:cxn ang="0">
                  <a:pos x="212" y="80"/>
                </a:cxn>
                <a:cxn ang="0">
                  <a:pos x="259" y="32"/>
                </a:cxn>
                <a:cxn ang="0">
                  <a:pos x="336" y="230"/>
                </a:cxn>
                <a:cxn ang="0">
                  <a:pos x="336" y="230"/>
                </a:cxn>
                <a:cxn ang="0">
                  <a:pos x="250" y="438"/>
                </a:cxn>
                <a:cxn ang="0">
                  <a:pos x="246" y="448"/>
                </a:cxn>
                <a:cxn ang="0">
                  <a:pos x="250" y="457"/>
                </a:cxn>
                <a:cxn ang="0">
                  <a:pos x="269" y="457"/>
                </a:cxn>
                <a:cxn ang="0">
                  <a:pos x="363" y="230"/>
                </a:cxn>
                <a:cxn ang="0">
                  <a:pos x="269" y="4"/>
                </a:cxn>
              </a:cxnLst>
              <a:rect l="0" t="0" r="r" b="b"/>
              <a:pathLst>
                <a:path w="363" h="462">
                  <a:moveTo>
                    <a:pt x="269" y="4"/>
                  </a:moveTo>
                  <a:cubicBezTo>
                    <a:pt x="266" y="1"/>
                    <a:pt x="263" y="0"/>
                    <a:pt x="259" y="0"/>
                  </a:cubicBezTo>
                  <a:cubicBezTo>
                    <a:pt x="255" y="0"/>
                    <a:pt x="252" y="1"/>
                    <a:pt x="250" y="4"/>
                  </a:cubicBezTo>
                  <a:cubicBezTo>
                    <a:pt x="184" y="70"/>
                    <a:pt x="184" y="70"/>
                    <a:pt x="184" y="70"/>
                  </a:cubicBezTo>
                  <a:cubicBezTo>
                    <a:pt x="181" y="73"/>
                    <a:pt x="180" y="76"/>
                    <a:pt x="180" y="80"/>
                  </a:cubicBezTo>
                  <a:cubicBezTo>
                    <a:pt x="180" y="83"/>
                    <a:pt x="181" y="87"/>
                    <a:pt x="184" y="89"/>
                  </a:cubicBezTo>
                  <a:cubicBezTo>
                    <a:pt x="222" y="127"/>
                    <a:pt x="243" y="177"/>
                    <a:pt x="243" y="231"/>
                  </a:cubicBezTo>
                  <a:cubicBezTo>
                    <a:pt x="243" y="280"/>
                    <a:pt x="225" y="326"/>
                    <a:pt x="193" y="362"/>
                  </a:cubicBezTo>
                  <a:cubicBezTo>
                    <a:pt x="181" y="350"/>
                    <a:pt x="158" y="327"/>
                    <a:pt x="148" y="316"/>
                  </a:cubicBezTo>
                  <a:cubicBezTo>
                    <a:pt x="168" y="291"/>
                    <a:pt x="178" y="261"/>
                    <a:pt x="178" y="230"/>
                  </a:cubicBezTo>
                  <a:cubicBezTo>
                    <a:pt x="178" y="196"/>
                    <a:pt x="165" y="161"/>
                    <a:pt x="139" y="135"/>
                  </a:cubicBezTo>
                  <a:cubicBezTo>
                    <a:pt x="134" y="130"/>
                    <a:pt x="126" y="129"/>
                    <a:pt x="120" y="134"/>
                  </a:cubicBezTo>
                  <a:cubicBezTo>
                    <a:pt x="54" y="195"/>
                    <a:pt x="54" y="195"/>
                    <a:pt x="54" y="195"/>
                  </a:cubicBezTo>
                  <a:cubicBezTo>
                    <a:pt x="51" y="194"/>
                    <a:pt x="48" y="193"/>
                    <a:pt x="44" y="193"/>
                  </a:cubicBezTo>
                  <a:cubicBezTo>
                    <a:pt x="33" y="193"/>
                    <a:pt x="24" y="195"/>
                    <a:pt x="15" y="202"/>
                  </a:cubicBezTo>
                  <a:cubicBezTo>
                    <a:pt x="8" y="209"/>
                    <a:pt x="3" y="218"/>
                    <a:pt x="2" y="229"/>
                  </a:cubicBezTo>
                  <a:cubicBezTo>
                    <a:pt x="0" y="248"/>
                    <a:pt x="16" y="271"/>
                    <a:pt x="37" y="271"/>
                  </a:cubicBezTo>
                  <a:cubicBezTo>
                    <a:pt x="48" y="271"/>
                    <a:pt x="57" y="269"/>
                    <a:pt x="66" y="262"/>
                  </a:cubicBezTo>
                  <a:cubicBezTo>
                    <a:pt x="74" y="256"/>
                    <a:pt x="79" y="246"/>
                    <a:pt x="80" y="236"/>
                  </a:cubicBezTo>
                  <a:cubicBezTo>
                    <a:pt x="80" y="228"/>
                    <a:pt x="78" y="220"/>
                    <a:pt x="74" y="213"/>
                  </a:cubicBezTo>
                  <a:cubicBezTo>
                    <a:pt x="84" y="203"/>
                    <a:pt x="116" y="174"/>
                    <a:pt x="128" y="163"/>
                  </a:cubicBezTo>
                  <a:cubicBezTo>
                    <a:pt x="144" y="183"/>
                    <a:pt x="152" y="207"/>
                    <a:pt x="152" y="230"/>
                  </a:cubicBezTo>
                  <a:cubicBezTo>
                    <a:pt x="152" y="258"/>
                    <a:pt x="141" y="286"/>
                    <a:pt x="120" y="307"/>
                  </a:cubicBezTo>
                  <a:cubicBezTo>
                    <a:pt x="117" y="310"/>
                    <a:pt x="116" y="313"/>
                    <a:pt x="116" y="317"/>
                  </a:cubicBezTo>
                  <a:cubicBezTo>
                    <a:pt x="116" y="320"/>
                    <a:pt x="117" y="323"/>
                    <a:pt x="120" y="326"/>
                  </a:cubicBezTo>
                  <a:cubicBezTo>
                    <a:pt x="184" y="391"/>
                    <a:pt x="184" y="391"/>
                    <a:pt x="184" y="391"/>
                  </a:cubicBezTo>
                  <a:cubicBezTo>
                    <a:pt x="186" y="394"/>
                    <a:pt x="190" y="395"/>
                    <a:pt x="193" y="395"/>
                  </a:cubicBezTo>
                  <a:cubicBezTo>
                    <a:pt x="197" y="395"/>
                    <a:pt x="200" y="394"/>
                    <a:pt x="203" y="391"/>
                  </a:cubicBezTo>
                  <a:cubicBezTo>
                    <a:pt x="246" y="348"/>
                    <a:pt x="269" y="291"/>
                    <a:pt x="269" y="231"/>
                  </a:cubicBezTo>
                  <a:cubicBezTo>
                    <a:pt x="269" y="231"/>
                    <a:pt x="269" y="231"/>
                    <a:pt x="269" y="231"/>
                  </a:cubicBezTo>
                  <a:cubicBezTo>
                    <a:pt x="269" y="175"/>
                    <a:pt x="249" y="122"/>
                    <a:pt x="212" y="80"/>
                  </a:cubicBezTo>
                  <a:cubicBezTo>
                    <a:pt x="223" y="69"/>
                    <a:pt x="247" y="44"/>
                    <a:pt x="259" y="32"/>
                  </a:cubicBezTo>
                  <a:cubicBezTo>
                    <a:pt x="309" y="86"/>
                    <a:pt x="336" y="156"/>
                    <a:pt x="336" y="230"/>
                  </a:cubicBezTo>
                  <a:cubicBezTo>
                    <a:pt x="336" y="230"/>
                    <a:pt x="336" y="230"/>
                    <a:pt x="336" y="230"/>
                  </a:cubicBezTo>
                  <a:cubicBezTo>
                    <a:pt x="336" y="309"/>
                    <a:pt x="305" y="383"/>
                    <a:pt x="250" y="438"/>
                  </a:cubicBezTo>
                  <a:cubicBezTo>
                    <a:pt x="247" y="441"/>
                    <a:pt x="246" y="444"/>
                    <a:pt x="246" y="448"/>
                  </a:cubicBezTo>
                  <a:cubicBezTo>
                    <a:pt x="246" y="451"/>
                    <a:pt x="247" y="454"/>
                    <a:pt x="250" y="457"/>
                  </a:cubicBezTo>
                  <a:cubicBezTo>
                    <a:pt x="255" y="462"/>
                    <a:pt x="263" y="462"/>
                    <a:pt x="269" y="457"/>
                  </a:cubicBezTo>
                  <a:cubicBezTo>
                    <a:pt x="329" y="396"/>
                    <a:pt x="363" y="316"/>
                    <a:pt x="363" y="230"/>
                  </a:cubicBezTo>
                  <a:cubicBezTo>
                    <a:pt x="363" y="145"/>
                    <a:pt x="329" y="64"/>
                    <a:pt x="269" y="4"/>
                  </a:cubicBezTo>
                  <a:close/>
                </a:path>
              </a:pathLst>
            </a:custGeom>
            <a:solidFill>
              <a:schemeClr val="bg2"/>
            </a:solidFill>
            <a:ln w="9525">
              <a:noFill/>
              <a:round/>
              <a:headEnd/>
              <a:tailEnd/>
            </a:ln>
          </p:spPr>
          <p:txBody>
            <a:bodyPr vert="horz" wrap="square" lIns="68505" tIns="34253" rIns="68505" bIns="34253" numCol="1" anchor="t" anchorCtr="0" compatLnSpc="1">
              <a:prstTxWarp prst="textNoShape">
                <a:avLst/>
              </a:prstTxWarp>
            </a:bodyPr>
            <a:lstStyle/>
            <a:p>
              <a:pPr defTabSz="685076">
                <a:defRPr/>
              </a:pPr>
              <a:endParaRPr lang="en-US" sz="1400" kern="0" dirty="0">
                <a:solidFill>
                  <a:prstClr val="black"/>
                </a:solidFill>
                <a:latin typeface="Arial"/>
              </a:endParaRPr>
            </a:p>
          </p:txBody>
        </p:sp>
        <p:sp>
          <p:nvSpPr>
            <p:cNvPr id="92" name="Freeform 263">
              <a:extLst>
                <a:ext uri="{FF2B5EF4-FFF2-40B4-BE49-F238E27FC236}">
                  <a16:creationId xmlns:a16="http://schemas.microsoft.com/office/drawing/2014/main" id="{466C90C0-9D71-4540-BB04-363707715FE8}"/>
                </a:ext>
              </a:extLst>
            </p:cNvPr>
            <p:cNvSpPr>
              <a:spLocks/>
            </p:cNvSpPr>
            <p:nvPr/>
          </p:nvSpPr>
          <p:spPr bwMode="auto">
            <a:xfrm rot="19529803">
              <a:off x="4854980" y="3914227"/>
              <a:ext cx="156650" cy="199811"/>
            </a:xfrm>
            <a:custGeom>
              <a:avLst/>
              <a:gdLst/>
              <a:ahLst/>
              <a:cxnLst>
                <a:cxn ang="0">
                  <a:pos x="269" y="4"/>
                </a:cxn>
                <a:cxn ang="0">
                  <a:pos x="259" y="0"/>
                </a:cxn>
                <a:cxn ang="0">
                  <a:pos x="250" y="4"/>
                </a:cxn>
                <a:cxn ang="0">
                  <a:pos x="184" y="70"/>
                </a:cxn>
                <a:cxn ang="0">
                  <a:pos x="180" y="80"/>
                </a:cxn>
                <a:cxn ang="0">
                  <a:pos x="184" y="89"/>
                </a:cxn>
                <a:cxn ang="0">
                  <a:pos x="243" y="231"/>
                </a:cxn>
                <a:cxn ang="0">
                  <a:pos x="193" y="362"/>
                </a:cxn>
                <a:cxn ang="0">
                  <a:pos x="148" y="316"/>
                </a:cxn>
                <a:cxn ang="0">
                  <a:pos x="178" y="230"/>
                </a:cxn>
                <a:cxn ang="0">
                  <a:pos x="139" y="135"/>
                </a:cxn>
                <a:cxn ang="0">
                  <a:pos x="120" y="134"/>
                </a:cxn>
                <a:cxn ang="0">
                  <a:pos x="54" y="195"/>
                </a:cxn>
                <a:cxn ang="0">
                  <a:pos x="44" y="193"/>
                </a:cxn>
                <a:cxn ang="0">
                  <a:pos x="15" y="202"/>
                </a:cxn>
                <a:cxn ang="0">
                  <a:pos x="2" y="229"/>
                </a:cxn>
                <a:cxn ang="0">
                  <a:pos x="37" y="271"/>
                </a:cxn>
                <a:cxn ang="0">
                  <a:pos x="66" y="262"/>
                </a:cxn>
                <a:cxn ang="0">
                  <a:pos x="80" y="236"/>
                </a:cxn>
                <a:cxn ang="0">
                  <a:pos x="74" y="213"/>
                </a:cxn>
                <a:cxn ang="0">
                  <a:pos x="128" y="163"/>
                </a:cxn>
                <a:cxn ang="0">
                  <a:pos x="152" y="230"/>
                </a:cxn>
                <a:cxn ang="0">
                  <a:pos x="120" y="307"/>
                </a:cxn>
                <a:cxn ang="0">
                  <a:pos x="116" y="317"/>
                </a:cxn>
                <a:cxn ang="0">
                  <a:pos x="120" y="326"/>
                </a:cxn>
                <a:cxn ang="0">
                  <a:pos x="184" y="391"/>
                </a:cxn>
                <a:cxn ang="0">
                  <a:pos x="193" y="395"/>
                </a:cxn>
                <a:cxn ang="0">
                  <a:pos x="203" y="391"/>
                </a:cxn>
                <a:cxn ang="0">
                  <a:pos x="269" y="231"/>
                </a:cxn>
                <a:cxn ang="0">
                  <a:pos x="269" y="231"/>
                </a:cxn>
                <a:cxn ang="0">
                  <a:pos x="212" y="80"/>
                </a:cxn>
                <a:cxn ang="0">
                  <a:pos x="259" y="32"/>
                </a:cxn>
                <a:cxn ang="0">
                  <a:pos x="336" y="230"/>
                </a:cxn>
                <a:cxn ang="0">
                  <a:pos x="336" y="230"/>
                </a:cxn>
                <a:cxn ang="0">
                  <a:pos x="250" y="438"/>
                </a:cxn>
                <a:cxn ang="0">
                  <a:pos x="246" y="448"/>
                </a:cxn>
                <a:cxn ang="0">
                  <a:pos x="250" y="457"/>
                </a:cxn>
                <a:cxn ang="0">
                  <a:pos x="269" y="457"/>
                </a:cxn>
                <a:cxn ang="0">
                  <a:pos x="363" y="230"/>
                </a:cxn>
                <a:cxn ang="0">
                  <a:pos x="269" y="4"/>
                </a:cxn>
              </a:cxnLst>
              <a:rect l="0" t="0" r="r" b="b"/>
              <a:pathLst>
                <a:path w="363" h="462">
                  <a:moveTo>
                    <a:pt x="269" y="4"/>
                  </a:moveTo>
                  <a:cubicBezTo>
                    <a:pt x="266" y="1"/>
                    <a:pt x="263" y="0"/>
                    <a:pt x="259" y="0"/>
                  </a:cubicBezTo>
                  <a:cubicBezTo>
                    <a:pt x="255" y="0"/>
                    <a:pt x="252" y="1"/>
                    <a:pt x="250" y="4"/>
                  </a:cubicBezTo>
                  <a:cubicBezTo>
                    <a:pt x="184" y="70"/>
                    <a:pt x="184" y="70"/>
                    <a:pt x="184" y="70"/>
                  </a:cubicBezTo>
                  <a:cubicBezTo>
                    <a:pt x="181" y="73"/>
                    <a:pt x="180" y="76"/>
                    <a:pt x="180" y="80"/>
                  </a:cubicBezTo>
                  <a:cubicBezTo>
                    <a:pt x="180" y="83"/>
                    <a:pt x="181" y="87"/>
                    <a:pt x="184" y="89"/>
                  </a:cubicBezTo>
                  <a:cubicBezTo>
                    <a:pt x="222" y="127"/>
                    <a:pt x="243" y="177"/>
                    <a:pt x="243" y="231"/>
                  </a:cubicBezTo>
                  <a:cubicBezTo>
                    <a:pt x="243" y="280"/>
                    <a:pt x="225" y="326"/>
                    <a:pt x="193" y="362"/>
                  </a:cubicBezTo>
                  <a:cubicBezTo>
                    <a:pt x="181" y="350"/>
                    <a:pt x="158" y="327"/>
                    <a:pt x="148" y="316"/>
                  </a:cubicBezTo>
                  <a:cubicBezTo>
                    <a:pt x="168" y="291"/>
                    <a:pt x="178" y="261"/>
                    <a:pt x="178" y="230"/>
                  </a:cubicBezTo>
                  <a:cubicBezTo>
                    <a:pt x="178" y="196"/>
                    <a:pt x="165" y="161"/>
                    <a:pt x="139" y="135"/>
                  </a:cubicBezTo>
                  <a:cubicBezTo>
                    <a:pt x="134" y="130"/>
                    <a:pt x="126" y="129"/>
                    <a:pt x="120" y="134"/>
                  </a:cubicBezTo>
                  <a:cubicBezTo>
                    <a:pt x="54" y="195"/>
                    <a:pt x="54" y="195"/>
                    <a:pt x="54" y="195"/>
                  </a:cubicBezTo>
                  <a:cubicBezTo>
                    <a:pt x="51" y="194"/>
                    <a:pt x="48" y="193"/>
                    <a:pt x="44" y="193"/>
                  </a:cubicBezTo>
                  <a:cubicBezTo>
                    <a:pt x="33" y="193"/>
                    <a:pt x="24" y="195"/>
                    <a:pt x="15" y="202"/>
                  </a:cubicBezTo>
                  <a:cubicBezTo>
                    <a:pt x="8" y="209"/>
                    <a:pt x="3" y="218"/>
                    <a:pt x="2" y="229"/>
                  </a:cubicBezTo>
                  <a:cubicBezTo>
                    <a:pt x="0" y="248"/>
                    <a:pt x="16" y="271"/>
                    <a:pt x="37" y="271"/>
                  </a:cubicBezTo>
                  <a:cubicBezTo>
                    <a:pt x="48" y="271"/>
                    <a:pt x="57" y="269"/>
                    <a:pt x="66" y="262"/>
                  </a:cubicBezTo>
                  <a:cubicBezTo>
                    <a:pt x="74" y="256"/>
                    <a:pt x="79" y="246"/>
                    <a:pt x="80" y="236"/>
                  </a:cubicBezTo>
                  <a:cubicBezTo>
                    <a:pt x="80" y="228"/>
                    <a:pt x="78" y="220"/>
                    <a:pt x="74" y="213"/>
                  </a:cubicBezTo>
                  <a:cubicBezTo>
                    <a:pt x="84" y="203"/>
                    <a:pt x="116" y="174"/>
                    <a:pt x="128" y="163"/>
                  </a:cubicBezTo>
                  <a:cubicBezTo>
                    <a:pt x="144" y="183"/>
                    <a:pt x="152" y="207"/>
                    <a:pt x="152" y="230"/>
                  </a:cubicBezTo>
                  <a:cubicBezTo>
                    <a:pt x="152" y="258"/>
                    <a:pt x="141" y="286"/>
                    <a:pt x="120" y="307"/>
                  </a:cubicBezTo>
                  <a:cubicBezTo>
                    <a:pt x="117" y="310"/>
                    <a:pt x="116" y="313"/>
                    <a:pt x="116" y="317"/>
                  </a:cubicBezTo>
                  <a:cubicBezTo>
                    <a:pt x="116" y="320"/>
                    <a:pt x="117" y="323"/>
                    <a:pt x="120" y="326"/>
                  </a:cubicBezTo>
                  <a:cubicBezTo>
                    <a:pt x="184" y="391"/>
                    <a:pt x="184" y="391"/>
                    <a:pt x="184" y="391"/>
                  </a:cubicBezTo>
                  <a:cubicBezTo>
                    <a:pt x="186" y="394"/>
                    <a:pt x="190" y="395"/>
                    <a:pt x="193" y="395"/>
                  </a:cubicBezTo>
                  <a:cubicBezTo>
                    <a:pt x="197" y="395"/>
                    <a:pt x="200" y="394"/>
                    <a:pt x="203" y="391"/>
                  </a:cubicBezTo>
                  <a:cubicBezTo>
                    <a:pt x="246" y="348"/>
                    <a:pt x="269" y="291"/>
                    <a:pt x="269" y="231"/>
                  </a:cubicBezTo>
                  <a:cubicBezTo>
                    <a:pt x="269" y="231"/>
                    <a:pt x="269" y="231"/>
                    <a:pt x="269" y="231"/>
                  </a:cubicBezTo>
                  <a:cubicBezTo>
                    <a:pt x="269" y="175"/>
                    <a:pt x="249" y="122"/>
                    <a:pt x="212" y="80"/>
                  </a:cubicBezTo>
                  <a:cubicBezTo>
                    <a:pt x="223" y="69"/>
                    <a:pt x="247" y="44"/>
                    <a:pt x="259" y="32"/>
                  </a:cubicBezTo>
                  <a:cubicBezTo>
                    <a:pt x="309" y="86"/>
                    <a:pt x="336" y="156"/>
                    <a:pt x="336" y="230"/>
                  </a:cubicBezTo>
                  <a:cubicBezTo>
                    <a:pt x="336" y="230"/>
                    <a:pt x="336" y="230"/>
                    <a:pt x="336" y="230"/>
                  </a:cubicBezTo>
                  <a:cubicBezTo>
                    <a:pt x="336" y="309"/>
                    <a:pt x="305" y="383"/>
                    <a:pt x="250" y="438"/>
                  </a:cubicBezTo>
                  <a:cubicBezTo>
                    <a:pt x="247" y="441"/>
                    <a:pt x="246" y="444"/>
                    <a:pt x="246" y="448"/>
                  </a:cubicBezTo>
                  <a:cubicBezTo>
                    <a:pt x="246" y="451"/>
                    <a:pt x="247" y="454"/>
                    <a:pt x="250" y="457"/>
                  </a:cubicBezTo>
                  <a:cubicBezTo>
                    <a:pt x="255" y="462"/>
                    <a:pt x="263" y="462"/>
                    <a:pt x="269" y="457"/>
                  </a:cubicBezTo>
                  <a:cubicBezTo>
                    <a:pt x="329" y="396"/>
                    <a:pt x="363" y="316"/>
                    <a:pt x="363" y="230"/>
                  </a:cubicBezTo>
                  <a:cubicBezTo>
                    <a:pt x="363" y="145"/>
                    <a:pt x="329" y="64"/>
                    <a:pt x="269" y="4"/>
                  </a:cubicBezTo>
                  <a:close/>
                </a:path>
              </a:pathLst>
            </a:custGeom>
            <a:solidFill>
              <a:schemeClr val="bg2"/>
            </a:solidFill>
            <a:ln w="9525">
              <a:noFill/>
              <a:round/>
              <a:headEnd/>
              <a:tailEnd/>
            </a:ln>
          </p:spPr>
          <p:txBody>
            <a:bodyPr vert="horz" wrap="square" lIns="68505" tIns="34253" rIns="68505" bIns="34253" numCol="1" anchor="t" anchorCtr="0" compatLnSpc="1">
              <a:prstTxWarp prst="textNoShape">
                <a:avLst/>
              </a:prstTxWarp>
            </a:bodyPr>
            <a:lstStyle/>
            <a:p>
              <a:pPr defTabSz="685076">
                <a:defRPr/>
              </a:pPr>
              <a:endParaRPr lang="en-US" sz="1400" kern="0" dirty="0">
                <a:solidFill>
                  <a:prstClr val="black"/>
                </a:solidFill>
                <a:latin typeface="Arial"/>
              </a:endParaRPr>
            </a:p>
          </p:txBody>
        </p:sp>
        <p:sp>
          <p:nvSpPr>
            <p:cNvPr id="93" name="58 CuadroTexto">
              <a:extLst>
                <a:ext uri="{FF2B5EF4-FFF2-40B4-BE49-F238E27FC236}">
                  <a16:creationId xmlns:a16="http://schemas.microsoft.com/office/drawing/2014/main" id="{3E53E778-D8DF-4D37-A3EB-C5AF16551DAB}"/>
                </a:ext>
              </a:extLst>
            </p:cNvPr>
            <p:cNvSpPr txBox="1">
              <a:spLocks noChangeArrowheads="1"/>
            </p:cNvSpPr>
            <p:nvPr/>
          </p:nvSpPr>
          <p:spPr bwMode="auto">
            <a:xfrm>
              <a:off x="2841904" y="4442715"/>
              <a:ext cx="2100215" cy="276999"/>
            </a:xfrm>
            <a:prstGeom prst="rect">
              <a:avLst/>
            </a:prstGeom>
            <a:noFill/>
            <a:ln w="9525">
              <a:noFill/>
              <a:miter lim="800000"/>
              <a:headEnd/>
              <a:tailEnd/>
            </a:ln>
          </p:spPr>
          <p:txBody>
            <a:bodyPr wrap="square">
              <a:spAutoFit/>
            </a:bodyPr>
            <a:lstStyle/>
            <a:p>
              <a:pPr defTabSz="457189"/>
              <a:r>
                <a:rPr lang="es-ES" sz="1200" dirty="0" err="1">
                  <a:solidFill>
                    <a:prstClr val="black"/>
                  </a:solidFill>
                  <a:latin typeface="SEOptimist"/>
                </a:rPr>
                <a:t>Power</a:t>
              </a:r>
              <a:r>
                <a:rPr lang="es-ES" sz="1200" dirty="0">
                  <a:solidFill>
                    <a:prstClr val="black"/>
                  </a:solidFill>
                  <a:latin typeface="SEOptimist"/>
                </a:rPr>
                <a:t> Tag</a:t>
              </a:r>
            </a:p>
          </p:txBody>
        </p:sp>
      </p:grpSp>
    </p:spTree>
    <p:extLst>
      <p:ext uri="{BB962C8B-B14F-4D97-AF65-F5344CB8AC3E}">
        <p14:creationId xmlns:p14="http://schemas.microsoft.com/office/powerpoint/2010/main" val="120545477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9" name="49 Rectángulo"/>
          <p:cNvSpPr>
            <a:spLocks noChangeArrowheads="1"/>
          </p:cNvSpPr>
          <p:nvPr/>
        </p:nvSpPr>
        <p:spPr bwMode="auto">
          <a:xfrm>
            <a:off x="5435602" y="642835"/>
            <a:ext cx="3529013" cy="1177255"/>
          </a:xfrm>
          <a:prstGeom prst="rect">
            <a:avLst/>
          </a:prstGeom>
          <a:noFill/>
          <a:ln w="9525">
            <a:solidFill>
              <a:srgbClr val="009530"/>
            </a:solidFill>
            <a:miter lim="800000"/>
            <a:headEnd/>
            <a:tailEnd/>
          </a:ln>
        </p:spPr>
        <p:txBody>
          <a:bodyPr lIns="68589" tIns="34295" rIns="68589" bIns="34295">
            <a:spAutoFit/>
          </a:bodyPr>
          <a:lstStyle/>
          <a:p>
            <a:pPr algn="ctr" defTabSz="457189"/>
            <a:r>
              <a:rPr lang="es-AR">
                <a:solidFill>
                  <a:srgbClr val="000000"/>
                </a:solidFill>
                <a:latin typeface="Arial"/>
              </a:rPr>
              <a:t>V , I , F , Kw , Kwh , THDu/i </a:t>
            </a:r>
          </a:p>
          <a:p>
            <a:pPr algn="ctr" defTabSz="457189"/>
            <a:r>
              <a:rPr lang="es-AR">
                <a:solidFill>
                  <a:srgbClr val="000000"/>
                </a:solidFill>
                <a:latin typeface="Arial"/>
              </a:rPr>
              <a:t>Armónicos individuales</a:t>
            </a:r>
            <a:endParaRPr lang="en-US">
              <a:solidFill>
                <a:srgbClr val="000000"/>
              </a:solidFill>
              <a:latin typeface="Arial"/>
            </a:endParaRPr>
          </a:p>
          <a:p>
            <a:pPr algn="ctr" defTabSz="457189"/>
            <a:r>
              <a:rPr lang="es-AR">
                <a:solidFill>
                  <a:srgbClr val="000000"/>
                </a:solidFill>
                <a:latin typeface="Arial"/>
              </a:rPr>
              <a:t>funciones + DDE + WF de perturbaciones   </a:t>
            </a:r>
            <a:endParaRPr lang="en-US">
              <a:solidFill>
                <a:srgbClr val="000000"/>
              </a:solidFill>
              <a:latin typeface="Arial"/>
            </a:endParaRPr>
          </a:p>
        </p:txBody>
      </p:sp>
      <p:sp>
        <p:nvSpPr>
          <p:cNvPr id="28680" name="50 Rectángulo"/>
          <p:cNvSpPr>
            <a:spLocks noChangeArrowheads="1"/>
          </p:cNvSpPr>
          <p:nvPr/>
        </p:nvSpPr>
        <p:spPr bwMode="auto">
          <a:xfrm>
            <a:off x="5435602" y="1887755"/>
            <a:ext cx="3529013" cy="623258"/>
          </a:xfrm>
          <a:prstGeom prst="rect">
            <a:avLst/>
          </a:prstGeom>
          <a:noFill/>
          <a:ln w="9525">
            <a:solidFill>
              <a:srgbClr val="009530"/>
            </a:solidFill>
            <a:miter lim="800000"/>
            <a:headEnd/>
            <a:tailEnd/>
          </a:ln>
        </p:spPr>
        <p:txBody>
          <a:bodyPr lIns="68589" tIns="34295" rIns="68589" bIns="34295">
            <a:spAutoFit/>
          </a:bodyPr>
          <a:lstStyle/>
          <a:p>
            <a:pPr algn="ctr" defTabSz="457189"/>
            <a:r>
              <a:rPr lang="es-AR">
                <a:solidFill>
                  <a:srgbClr val="000000"/>
                </a:solidFill>
                <a:latin typeface="Arial"/>
              </a:rPr>
              <a:t>V , I , F , Kw , Kwh , THDu/i </a:t>
            </a:r>
          </a:p>
          <a:p>
            <a:pPr algn="ctr" defTabSz="457189"/>
            <a:r>
              <a:rPr lang="es-AR">
                <a:solidFill>
                  <a:srgbClr val="000000"/>
                </a:solidFill>
                <a:latin typeface="Arial"/>
              </a:rPr>
              <a:t>Armónicos individuales</a:t>
            </a:r>
            <a:endParaRPr lang="en-US">
              <a:solidFill>
                <a:srgbClr val="000000"/>
              </a:solidFill>
              <a:latin typeface="Arial"/>
            </a:endParaRPr>
          </a:p>
        </p:txBody>
      </p:sp>
      <p:sp>
        <p:nvSpPr>
          <p:cNvPr id="28681" name="51 Rectángulo"/>
          <p:cNvSpPr>
            <a:spLocks noChangeArrowheads="1"/>
          </p:cNvSpPr>
          <p:nvPr/>
        </p:nvSpPr>
        <p:spPr bwMode="auto">
          <a:xfrm>
            <a:off x="6035915" y="2950371"/>
            <a:ext cx="2928700" cy="623258"/>
          </a:xfrm>
          <a:prstGeom prst="rect">
            <a:avLst/>
          </a:prstGeom>
          <a:noFill/>
          <a:ln w="9525">
            <a:solidFill>
              <a:srgbClr val="009530"/>
            </a:solidFill>
            <a:miter lim="800000"/>
            <a:headEnd/>
            <a:tailEnd/>
          </a:ln>
        </p:spPr>
        <p:txBody>
          <a:bodyPr wrap="square" lIns="68589" tIns="34295" rIns="68589" bIns="34295">
            <a:spAutoFit/>
          </a:bodyPr>
          <a:lstStyle/>
          <a:p>
            <a:pPr algn="ctr" defTabSz="457189"/>
            <a:r>
              <a:rPr lang="es-AR" dirty="0">
                <a:solidFill>
                  <a:srgbClr val="000000"/>
                </a:solidFill>
                <a:latin typeface="Arial"/>
              </a:rPr>
              <a:t>Clase 1 – BT </a:t>
            </a:r>
            <a:r>
              <a:rPr lang="es-AR" dirty="0" err="1">
                <a:solidFill>
                  <a:srgbClr val="000000"/>
                </a:solidFill>
                <a:latin typeface="Arial"/>
              </a:rPr>
              <a:t>Subcargas</a:t>
            </a:r>
            <a:endParaRPr lang="es-AR" dirty="0">
              <a:solidFill>
                <a:srgbClr val="000000"/>
              </a:solidFill>
              <a:latin typeface="Arial"/>
            </a:endParaRPr>
          </a:p>
          <a:p>
            <a:pPr algn="ctr" defTabSz="457189"/>
            <a:r>
              <a:rPr lang="es-AR" dirty="0">
                <a:solidFill>
                  <a:srgbClr val="000000"/>
                </a:solidFill>
                <a:latin typeface="Arial"/>
              </a:rPr>
              <a:t>V , I , F – V, I, F, </a:t>
            </a:r>
            <a:r>
              <a:rPr lang="es-AR" dirty="0" err="1">
                <a:solidFill>
                  <a:srgbClr val="000000"/>
                </a:solidFill>
                <a:latin typeface="Arial"/>
              </a:rPr>
              <a:t>Kw</a:t>
            </a:r>
            <a:r>
              <a:rPr lang="es-AR" dirty="0">
                <a:solidFill>
                  <a:srgbClr val="000000"/>
                </a:solidFill>
                <a:latin typeface="Arial"/>
              </a:rPr>
              <a:t> , </a:t>
            </a:r>
            <a:r>
              <a:rPr lang="es-AR" dirty="0" err="1">
                <a:solidFill>
                  <a:srgbClr val="000000"/>
                </a:solidFill>
                <a:latin typeface="Arial"/>
              </a:rPr>
              <a:t>Kwh</a:t>
            </a:r>
            <a:r>
              <a:rPr lang="es-AR" dirty="0">
                <a:solidFill>
                  <a:srgbClr val="000000"/>
                </a:solidFill>
                <a:latin typeface="Arial"/>
              </a:rPr>
              <a:t>    </a:t>
            </a:r>
            <a:endParaRPr lang="en-US" dirty="0">
              <a:solidFill>
                <a:srgbClr val="000000"/>
              </a:solidFill>
              <a:latin typeface="Arial"/>
            </a:endParaRPr>
          </a:p>
        </p:txBody>
      </p:sp>
      <p:sp>
        <p:nvSpPr>
          <p:cNvPr id="28682" name="54 Rectángulo"/>
          <p:cNvSpPr>
            <a:spLocks noChangeArrowheads="1"/>
          </p:cNvSpPr>
          <p:nvPr/>
        </p:nvSpPr>
        <p:spPr bwMode="auto">
          <a:xfrm>
            <a:off x="5435602" y="3975498"/>
            <a:ext cx="3529013" cy="623258"/>
          </a:xfrm>
          <a:prstGeom prst="rect">
            <a:avLst/>
          </a:prstGeom>
          <a:noFill/>
          <a:ln w="9525">
            <a:solidFill>
              <a:srgbClr val="009530"/>
            </a:solidFill>
            <a:miter lim="800000"/>
            <a:headEnd/>
            <a:tailEnd/>
          </a:ln>
        </p:spPr>
        <p:txBody>
          <a:bodyPr lIns="68589" tIns="34295" rIns="68589" bIns="34295">
            <a:spAutoFit/>
          </a:bodyPr>
          <a:lstStyle/>
          <a:p>
            <a:pPr algn="ctr" defTabSz="457189"/>
            <a:r>
              <a:rPr lang="es-AR" dirty="0">
                <a:solidFill>
                  <a:srgbClr val="000000"/>
                </a:solidFill>
                <a:latin typeface="Arial"/>
              </a:rPr>
              <a:t>Clase 1 – BT Cargas terminales</a:t>
            </a:r>
          </a:p>
          <a:p>
            <a:pPr algn="ctr" defTabSz="457189"/>
            <a:r>
              <a:rPr lang="es-AR" dirty="0">
                <a:solidFill>
                  <a:srgbClr val="000000"/>
                </a:solidFill>
                <a:latin typeface="Arial"/>
              </a:rPr>
              <a:t>V , I , F, cos(phi), P, Q, S   </a:t>
            </a:r>
            <a:endParaRPr lang="en-US" dirty="0">
              <a:solidFill>
                <a:srgbClr val="000000"/>
              </a:solidFill>
              <a:latin typeface="Arial"/>
            </a:endParaRPr>
          </a:p>
        </p:txBody>
      </p:sp>
      <p:grpSp>
        <p:nvGrpSpPr>
          <p:cNvPr id="6" name="Group 7"/>
          <p:cNvGrpSpPr>
            <a:grpSpLocks/>
          </p:cNvGrpSpPr>
          <p:nvPr/>
        </p:nvGrpSpPr>
        <p:grpSpPr bwMode="auto">
          <a:xfrm rot="-5400000">
            <a:off x="-1148951" y="2424114"/>
            <a:ext cx="3521869" cy="576263"/>
            <a:chOff x="955054" y="671"/>
            <a:chExt cx="3129714" cy="921628"/>
          </a:xfrm>
        </p:grpSpPr>
        <p:sp>
          <p:nvSpPr>
            <p:cNvPr id="59" name="Chevron 8"/>
            <p:cNvSpPr/>
            <p:nvPr/>
          </p:nvSpPr>
          <p:spPr>
            <a:xfrm>
              <a:off x="955054" y="671"/>
              <a:ext cx="3129714" cy="921628"/>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defTabSz="457189">
                <a:defRPr/>
              </a:pPr>
              <a:r>
                <a:rPr lang="es-AR" sz="2400" dirty="0">
                  <a:solidFill>
                    <a:prstClr val="white"/>
                  </a:solidFill>
                  <a:latin typeface="Arial"/>
                </a:rPr>
                <a:t>Variables</a:t>
              </a:r>
              <a:endParaRPr lang="en-US" sz="2400" dirty="0">
                <a:solidFill>
                  <a:prstClr val="white"/>
                </a:solidFill>
                <a:latin typeface="Arial"/>
              </a:endParaRPr>
            </a:p>
          </p:txBody>
        </p:sp>
        <p:sp>
          <p:nvSpPr>
            <p:cNvPr id="60" name="Chevron 4"/>
            <p:cNvSpPr/>
            <p:nvPr/>
          </p:nvSpPr>
          <p:spPr>
            <a:xfrm>
              <a:off x="1418480" y="671"/>
              <a:ext cx="2202862" cy="921628"/>
            </a:xfrm>
            <a:prstGeom prst="rect">
              <a:avLst/>
            </a:prstGeom>
          </p:spPr>
          <p:style>
            <a:lnRef idx="0">
              <a:scrgbClr r="0" g="0" b="0"/>
            </a:lnRef>
            <a:fillRef idx="0">
              <a:scrgbClr r="0" g="0" b="0"/>
            </a:fillRef>
            <a:effectRef idx="0">
              <a:scrgbClr r="0" g="0" b="0"/>
            </a:effectRef>
            <a:fontRef idx="minor">
              <a:schemeClr val="lt1"/>
            </a:fontRef>
          </p:style>
          <p:txBody>
            <a:bodyPr lIns="22860" tIns="11430" rIns="0" bIns="11430" spcCol="1270" anchor="ctr"/>
            <a:lstStyle/>
            <a:p>
              <a:pPr algn="ctr" defTabSz="600140">
                <a:lnSpc>
                  <a:spcPct val="90000"/>
                </a:lnSpc>
                <a:spcAft>
                  <a:spcPct val="35000"/>
                </a:spcAft>
                <a:defRPr/>
              </a:pPr>
              <a:endParaRPr lang="en-US" dirty="0">
                <a:solidFill>
                  <a:prstClr val="white"/>
                </a:solidFill>
                <a:latin typeface="Arial"/>
              </a:endParaRPr>
            </a:p>
          </p:txBody>
        </p:sp>
      </p:grpSp>
      <p:pic>
        <p:nvPicPr>
          <p:cNvPr id="28686" name="Picture 21" descr="EE_label_01"/>
          <p:cNvPicPr>
            <a:picLocks noChangeAspect="1" noChangeArrowheads="1"/>
          </p:cNvPicPr>
          <p:nvPr/>
        </p:nvPicPr>
        <p:blipFill>
          <a:blip r:embed="rId3" cstate="print"/>
          <a:srcRect/>
          <a:stretch>
            <a:fillRect/>
          </a:stretch>
        </p:blipFill>
        <p:spPr bwMode="auto">
          <a:xfrm>
            <a:off x="8172451" y="86917"/>
            <a:ext cx="849313" cy="623888"/>
          </a:xfrm>
          <a:prstGeom prst="rect">
            <a:avLst/>
          </a:prstGeom>
          <a:noFill/>
          <a:ln w="9525">
            <a:noFill/>
            <a:miter lim="800000"/>
            <a:headEnd/>
            <a:tailEnd/>
          </a:ln>
        </p:spPr>
      </p:pic>
      <p:sp>
        <p:nvSpPr>
          <p:cNvPr id="40" name="78 CuadroTexto">
            <a:extLst>
              <a:ext uri="{FF2B5EF4-FFF2-40B4-BE49-F238E27FC236}">
                <a16:creationId xmlns:a16="http://schemas.microsoft.com/office/drawing/2014/main" id="{5306F32B-E581-49BB-A233-94C81BD9DDFD}"/>
              </a:ext>
            </a:extLst>
          </p:cNvPr>
          <p:cNvSpPr txBox="1">
            <a:spLocks noChangeArrowheads="1"/>
          </p:cNvSpPr>
          <p:nvPr/>
        </p:nvSpPr>
        <p:spPr bwMode="auto">
          <a:xfrm>
            <a:off x="2310552" y="1445043"/>
            <a:ext cx="739305" cy="276999"/>
          </a:xfrm>
          <a:prstGeom prst="rect">
            <a:avLst/>
          </a:prstGeom>
          <a:noFill/>
          <a:ln w="9525">
            <a:noFill/>
            <a:miter lim="800000"/>
            <a:headEnd/>
            <a:tailEnd/>
          </a:ln>
        </p:spPr>
        <p:txBody>
          <a:bodyPr wrap="none">
            <a:spAutoFit/>
          </a:bodyPr>
          <a:lstStyle/>
          <a:p>
            <a:pPr defTabSz="457189"/>
            <a:r>
              <a:rPr lang="es-ES" sz="1200" dirty="0">
                <a:solidFill>
                  <a:prstClr val="black"/>
                </a:solidFill>
                <a:latin typeface="SEOptimist"/>
              </a:rPr>
              <a:t>ION7400</a:t>
            </a:r>
          </a:p>
        </p:txBody>
      </p:sp>
      <p:grpSp>
        <p:nvGrpSpPr>
          <p:cNvPr id="41" name="Group 40">
            <a:extLst>
              <a:ext uri="{FF2B5EF4-FFF2-40B4-BE49-F238E27FC236}">
                <a16:creationId xmlns:a16="http://schemas.microsoft.com/office/drawing/2014/main" id="{C5F3B909-D02A-4775-9202-685D0012F829}"/>
              </a:ext>
            </a:extLst>
          </p:cNvPr>
          <p:cNvGrpSpPr/>
          <p:nvPr/>
        </p:nvGrpSpPr>
        <p:grpSpPr>
          <a:xfrm>
            <a:off x="1277939" y="739380"/>
            <a:ext cx="3940608" cy="967397"/>
            <a:chOff x="1277938" y="739379"/>
            <a:chExt cx="3940608" cy="967398"/>
          </a:xfrm>
        </p:grpSpPr>
        <p:grpSp>
          <p:nvGrpSpPr>
            <p:cNvPr id="42" name="109 Grupo">
              <a:extLst>
                <a:ext uri="{FF2B5EF4-FFF2-40B4-BE49-F238E27FC236}">
                  <a16:creationId xmlns:a16="http://schemas.microsoft.com/office/drawing/2014/main" id="{EE339EC2-3F4B-4EA0-A04F-43722C5F523A}"/>
                </a:ext>
              </a:extLst>
            </p:cNvPr>
            <p:cNvGrpSpPr>
              <a:grpSpLocks/>
            </p:cNvGrpSpPr>
            <p:nvPr/>
          </p:nvGrpSpPr>
          <p:grpSpPr bwMode="auto">
            <a:xfrm>
              <a:off x="1277938" y="739379"/>
              <a:ext cx="3940608" cy="967398"/>
              <a:chOff x="4786315" y="1000108"/>
              <a:chExt cx="3879994" cy="1283189"/>
            </a:xfrm>
          </p:grpSpPr>
          <p:sp>
            <p:nvSpPr>
              <p:cNvPr id="73" name="77 Rectángulo redondeado">
                <a:extLst>
                  <a:ext uri="{FF2B5EF4-FFF2-40B4-BE49-F238E27FC236}">
                    <a16:creationId xmlns:a16="http://schemas.microsoft.com/office/drawing/2014/main" id="{5863E9FE-3FF5-40E4-8222-CA09341DBE89}"/>
                  </a:ext>
                </a:extLst>
              </p:cNvPr>
              <p:cNvSpPr/>
              <p:nvPr/>
            </p:nvSpPr>
            <p:spPr bwMode="auto">
              <a:xfrm>
                <a:off x="4786315" y="1000108"/>
                <a:ext cx="3879994" cy="1214088"/>
              </a:xfrm>
              <a:prstGeom prst="roundRect">
                <a:avLst/>
              </a:prstGeom>
              <a:noFill/>
              <a:ln w="38100">
                <a:solidFill>
                  <a:schemeClr val="bg1">
                    <a:lumMod val="65000"/>
                  </a:schemeClr>
                </a:solidFill>
                <a:headEnd type="none" w="sm" len="sm"/>
                <a:tailEnd type="none" w="sm" len="sm"/>
              </a:ln>
            </p:spPr>
            <p:style>
              <a:lnRef idx="2">
                <a:schemeClr val="dk1"/>
              </a:lnRef>
              <a:fillRef idx="1">
                <a:schemeClr val="lt1"/>
              </a:fillRef>
              <a:effectRef idx="0">
                <a:schemeClr val="dk1"/>
              </a:effectRef>
              <a:fontRef idx="minor">
                <a:schemeClr val="dk1"/>
              </a:fontRef>
            </p:style>
            <p:txBody>
              <a:bodyPr/>
              <a:lstStyle/>
              <a:p>
                <a:pPr defTabSz="457189">
                  <a:defRPr/>
                </a:pPr>
                <a:endParaRPr lang="es-ES" dirty="0">
                  <a:solidFill>
                    <a:srgbClr val="3DCD58"/>
                  </a:solidFill>
                  <a:latin typeface="Arial"/>
                </a:endParaRPr>
              </a:p>
            </p:txBody>
          </p:sp>
          <p:sp>
            <p:nvSpPr>
              <p:cNvPr id="74" name="78 CuadroTexto">
                <a:extLst>
                  <a:ext uri="{FF2B5EF4-FFF2-40B4-BE49-F238E27FC236}">
                    <a16:creationId xmlns:a16="http://schemas.microsoft.com/office/drawing/2014/main" id="{B1921157-38A7-47FD-8169-00B89FE7155D}"/>
                  </a:ext>
                </a:extLst>
              </p:cNvPr>
              <p:cNvSpPr txBox="1">
                <a:spLocks noChangeArrowheads="1"/>
              </p:cNvSpPr>
              <p:nvPr/>
            </p:nvSpPr>
            <p:spPr bwMode="auto">
              <a:xfrm>
                <a:off x="6783858" y="1915876"/>
                <a:ext cx="727933" cy="367421"/>
              </a:xfrm>
              <a:prstGeom prst="rect">
                <a:avLst/>
              </a:prstGeom>
              <a:noFill/>
              <a:ln w="9525">
                <a:noFill/>
                <a:miter lim="800000"/>
                <a:headEnd/>
                <a:tailEnd/>
              </a:ln>
            </p:spPr>
            <p:txBody>
              <a:bodyPr wrap="none">
                <a:spAutoFit/>
              </a:bodyPr>
              <a:lstStyle/>
              <a:p>
                <a:pPr defTabSz="457189"/>
                <a:r>
                  <a:rPr lang="es-ES" sz="1200" dirty="0">
                    <a:solidFill>
                      <a:prstClr val="black"/>
                    </a:solidFill>
                    <a:latin typeface="SEOptimist"/>
                  </a:rPr>
                  <a:t>ION9000</a:t>
                </a:r>
              </a:p>
            </p:txBody>
          </p:sp>
          <p:sp>
            <p:nvSpPr>
              <p:cNvPr id="76" name="79 CuadroTexto">
                <a:extLst>
                  <a:ext uri="{FF2B5EF4-FFF2-40B4-BE49-F238E27FC236}">
                    <a16:creationId xmlns:a16="http://schemas.microsoft.com/office/drawing/2014/main" id="{BF58168D-1422-4722-8166-EE30EC8C9494}"/>
                  </a:ext>
                </a:extLst>
              </p:cNvPr>
              <p:cNvSpPr txBox="1">
                <a:spLocks noChangeArrowheads="1"/>
              </p:cNvSpPr>
              <p:nvPr/>
            </p:nvSpPr>
            <p:spPr bwMode="auto">
              <a:xfrm>
                <a:off x="7774883" y="1914503"/>
                <a:ext cx="727933" cy="367421"/>
              </a:xfrm>
              <a:prstGeom prst="rect">
                <a:avLst/>
              </a:prstGeom>
              <a:noFill/>
              <a:ln w="9525">
                <a:noFill/>
                <a:miter lim="800000"/>
                <a:headEnd/>
                <a:tailEnd/>
              </a:ln>
            </p:spPr>
            <p:txBody>
              <a:bodyPr wrap="none">
                <a:spAutoFit/>
              </a:bodyPr>
              <a:lstStyle/>
              <a:p>
                <a:pPr defTabSz="457189"/>
                <a:r>
                  <a:rPr lang="es-ES" sz="1200" dirty="0">
                    <a:solidFill>
                      <a:prstClr val="black"/>
                    </a:solidFill>
                    <a:latin typeface="SEOptimist"/>
                  </a:rPr>
                  <a:t>ION8650</a:t>
                </a:r>
              </a:p>
            </p:txBody>
          </p:sp>
          <p:pic>
            <p:nvPicPr>
              <p:cNvPr id="77" name="Picture 2">
                <a:extLst>
                  <a:ext uri="{FF2B5EF4-FFF2-40B4-BE49-F238E27FC236}">
                    <a16:creationId xmlns:a16="http://schemas.microsoft.com/office/drawing/2014/main" id="{C94F57E1-5534-48E4-BA4D-760FA54D0441}"/>
                  </a:ext>
                </a:extLst>
              </p:cNvPr>
              <p:cNvPicPr>
                <a:picLocks noChangeAspect="1" noChangeArrowheads="1"/>
              </p:cNvPicPr>
              <p:nvPr/>
            </p:nvPicPr>
            <p:blipFill>
              <a:blip r:embed="rId4" cstate="print"/>
              <a:srcRect/>
              <a:stretch>
                <a:fillRect/>
              </a:stretch>
            </p:blipFill>
            <p:spPr bwMode="auto">
              <a:xfrm>
                <a:off x="7640100" y="1060481"/>
                <a:ext cx="827040" cy="928694"/>
              </a:xfrm>
              <a:prstGeom prst="rect">
                <a:avLst/>
              </a:prstGeom>
              <a:noFill/>
              <a:ln w="9525">
                <a:noFill/>
                <a:miter lim="800000"/>
                <a:headEnd/>
                <a:tailEnd/>
              </a:ln>
            </p:spPr>
          </p:pic>
        </p:grpSp>
        <p:pic>
          <p:nvPicPr>
            <p:cNvPr id="68" name="Picture 3">
              <a:extLst>
                <a:ext uri="{FF2B5EF4-FFF2-40B4-BE49-F238E27FC236}">
                  <a16:creationId xmlns:a16="http://schemas.microsoft.com/office/drawing/2014/main" id="{37E55DAB-4E88-4511-97F4-73344C4381FE}"/>
                </a:ext>
              </a:extLst>
            </p:cNvPr>
            <p:cNvPicPr>
              <a:picLocks noChangeAspect="1" noChangeArrowheads="1"/>
            </p:cNvPicPr>
            <p:nvPr/>
          </p:nvPicPr>
          <p:blipFill>
            <a:blip r:embed="rId5" cstate="print"/>
            <a:srcRect/>
            <a:stretch>
              <a:fillRect/>
            </a:stretch>
          </p:blipFill>
          <p:spPr bwMode="auto">
            <a:xfrm>
              <a:off x="1459582" y="828838"/>
              <a:ext cx="671367" cy="694160"/>
            </a:xfrm>
            <a:prstGeom prst="rect">
              <a:avLst/>
            </a:prstGeom>
            <a:noFill/>
            <a:ln w="9525">
              <a:noFill/>
              <a:miter lim="800000"/>
              <a:headEnd/>
              <a:tailEnd/>
            </a:ln>
          </p:spPr>
        </p:pic>
        <p:pic>
          <p:nvPicPr>
            <p:cNvPr id="70" name="Picture 2">
              <a:extLst>
                <a:ext uri="{FF2B5EF4-FFF2-40B4-BE49-F238E27FC236}">
                  <a16:creationId xmlns:a16="http://schemas.microsoft.com/office/drawing/2014/main" id="{1EE27F4A-8F71-4E7B-91FE-4B2CD00B41FC}"/>
                </a:ext>
              </a:extLst>
            </p:cNvPr>
            <p:cNvPicPr>
              <a:picLocks noChangeAspect="1" noChangeArrowheads="1"/>
            </p:cNvPicPr>
            <p:nvPr/>
          </p:nvPicPr>
          <p:blipFill>
            <a:blip r:embed="rId6" cstate="print"/>
            <a:srcRect/>
            <a:stretch>
              <a:fillRect/>
            </a:stretch>
          </p:blipFill>
          <p:spPr bwMode="auto">
            <a:xfrm>
              <a:off x="2428704" y="838760"/>
              <a:ext cx="610615" cy="628649"/>
            </a:xfrm>
            <a:prstGeom prst="rect">
              <a:avLst/>
            </a:prstGeom>
            <a:noFill/>
            <a:ln w="9525">
              <a:noFill/>
              <a:miter lim="800000"/>
              <a:headEnd/>
              <a:tailEnd/>
            </a:ln>
          </p:spPr>
        </p:pic>
        <p:pic>
          <p:nvPicPr>
            <p:cNvPr id="72" name="Picture 71">
              <a:extLst>
                <a:ext uri="{FF2B5EF4-FFF2-40B4-BE49-F238E27FC236}">
                  <a16:creationId xmlns:a16="http://schemas.microsoft.com/office/drawing/2014/main" id="{C7DB1803-7896-4BA4-B4D2-4288A8F83333}"/>
                </a:ext>
              </a:extLst>
            </p:cNvPr>
            <p:cNvPicPr>
              <a:picLocks noChangeAspect="1"/>
            </p:cNvPicPr>
            <p:nvPr/>
          </p:nvPicPr>
          <p:blipFill>
            <a:blip r:embed="rId7"/>
            <a:stretch>
              <a:fillRect/>
            </a:stretch>
          </p:blipFill>
          <p:spPr>
            <a:xfrm>
              <a:off x="3360361" y="780403"/>
              <a:ext cx="716514" cy="702465"/>
            </a:xfrm>
            <a:prstGeom prst="rect">
              <a:avLst/>
            </a:prstGeom>
          </p:spPr>
        </p:pic>
      </p:grpSp>
      <p:grpSp>
        <p:nvGrpSpPr>
          <p:cNvPr id="79" name="Group 78">
            <a:extLst>
              <a:ext uri="{FF2B5EF4-FFF2-40B4-BE49-F238E27FC236}">
                <a16:creationId xmlns:a16="http://schemas.microsoft.com/office/drawing/2014/main" id="{071ECF77-8F87-4BB2-94EC-033168832710}"/>
              </a:ext>
            </a:extLst>
          </p:cNvPr>
          <p:cNvGrpSpPr/>
          <p:nvPr/>
        </p:nvGrpSpPr>
        <p:grpSpPr>
          <a:xfrm>
            <a:off x="1258890" y="1445273"/>
            <a:ext cx="4046536" cy="1234887"/>
            <a:chOff x="1258889" y="1445272"/>
            <a:chExt cx="4046536" cy="1234887"/>
          </a:xfrm>
        </p:grpSpPr>
        <p:grpSp>
          <p:nvGrpSpPr>
            <p:cNvPr id="80" name="108 Grupo">
              <a:extLst>
                <a:ext uri="{FF2B5EF4-FFF2-40B4-BE49-F238E27FC236}">
                  <a16:creationId xmlns:a16="http://schemas.microsoft.com/office/drawing/2014/main" id="{49D73D41-DED8-4DD1-B43A-D28820C8DD51}"/>
                </a:ext>
              </a:extLst>
            </p:cNvPr>
            <p:cNvGrpSpPr>
              <a:grpSpLocks/>
            </p:cNvGrpSpPr>
            <p:nvPr/>
          </p:nvGrpSpPr>
          <p:grpSpPr bwMode="auto">
            <a:xfrm>
              <a:off x="1258889" y="1445272"/>
              <a:ext cx="4046536" cy="1234887"/>
              <a:chOff x="3786340" y="1927146"/>
              <a:chExt cx="2429125" cy="1646044"/>
            </a:xfrm>
          </p:grpSpPr>
          <p:sp>
            <p:nvSpPr>
              <p:cNvPr id="86" name="63 Rectángulo redondeado">
                <a:extLst>
                  <a:ext uri="{FF2B5EF4-FFF2-40B4-BE49-F238E27FC236}">
                    <a16:creationId xmlns:a16="http://schemas.microsoft.com/office/drawing/2014/main" id="{89798092-CA32-4E65-9D7B-F4490FD20ECF}"/>
                  </a:ext>
                </a:extLst>
              </p:cNvPr>
              <p:cNvSpPr/>
              <p:nvPr/>
            </p:nvSpPr>
            <p:spPr bwMode="auto">
              <a:xfrm>
                <a:off x="3786340" y="2357430"/>
                <a:ext cx="2429125" cy="1214088"/>
              </a:xfrm>
              <a:prstGeom prst="roundRect">
                <a:avLst/>
              </a:prstGeom>
              <a:noFill/>
              <a:ln w="38100">
                <a:solidFill>
                  <a:schemeClr val="bg1">
                    <a:lumMod val="65000"/>
                  </a:schemeClr>
                </a:solidFill>
                <a:headEnd type="none" w="sm" len="sm"/>
                <a:tailEnd type="none" w="sm" len="sm"/>
              </a:ln>
            </p:spPr>
            <p:style>
              <a:lnRef idx="2">
                <a:schemeClr val="dk1"/>
              </a:lnRef>
              <a:fillRef idx="1">
                <a:schemeClr val="lt1"/>
              </a:fillRef>
              <a:effectRef idx="0">
                <a:schemeClr val="dk1"/>
              </a:effectRef>
              <a:fontRef idx="minor">
                <a:schemeClr val="dk1"/>
              </a:fontRef>
            </p:style>
            <p:txBody>
              <a:bodyPr/>
              <a:lstStyle/>
              <a:p>
                <a:pPr defTabSz="457189">
                  <a:defRPr/>
                </a:pPr>
                <a:endParaRPr lang="es-ES">
                  <a:solidFill>
                    <a:srgbClr val="3DCD58"/>
                  </a:solidFill>
                  <a:latin typeface="Arial"/>
                </a:endParaRPr>
              </a:p>
            </p:txBody>
          </p:sp>
          <p:sp>
            <p:nvSpPr>
              <p:cNvPr id="87" name="64 CuadroTexto">
                <a:extLst>
                  <a:ext uri="{FF2B5EF4-FFF2-40B4-BE49-F238E27FC236}">
                    <a16:creationId xmlns:a16="http://schemas.microsoft.com/office/drawing/2014/main" id="{D4960071-A513-4DDE-B0F1-35DF16DF8D13}"/>
                  </a:ext>
                </a:extLst>
              </p:cNvPr>
              <p:cNvSpPr txBox="1">
                <a:spLocks noChangeArrowheads="1"/>
              </p:cNvSpPr>
              <p:nvPr/>
            </p:nvSpPr>
            <p:spPr bwMode="auto">
              <a:xfrm>
                <a:off x="3953527" y="1927146"/>
                <a:ext cx="426482" cy="369226"/>
              </a:xfrm>
              <a:prstGeom prst="rect">
                <a:avLst/>
              </a:prstGeom>
              <a:noFill/>
              <a:ln w="9525">
                <a:noFill/>
                <a:miter lim="800000"/>
                <a:headEnd/>
                <a:tailEnd/>
              </a:ln>
            </p:spPr>
            <p:txBody>
              <a:bodyPr wrap="none">
                <a:spAutoFit/>
              </a:bodyPr>
              <a:lstStyle/>
              <a:p>
                <a:pPr defTabSz="457189"/>
                <a:r>
                  <a:rPr lang="es-ES" sz="1200" dirty="0">
                    <a:solidFill>
                      <a:prstClr val="black"/>
                    </a:solidFill>
                    <a:latin typeface="SEOptimist"/>
                  </a:rPr>
                  <a:t>PM8000</a:t>
                </a:r>
              </a:p>
            </p:txBody>
          </p:sp>
          <p:sp>
            <p:nvSpPr>
              <p:cNvPr id="88" name="65 CuadroTexto">
                <a:extLst>
                  <a:ext uri="{FF2B5EF4-FFF2-40B4-BE49-F238E27FC236}">
                    <a16:creationId xmlns:a16="http://schemas.microsoft.com/office/drawing/2014/main" id="{C8345A1E-06D0-412F-AF4D-C9307D4CBA91}"/>
                  </a:ext>
                </a:extLst>
              </p:cNvPr>
              <p:cNvSpPr txBox="1">
                <a:spLocks noChangeArrowheads="1"/>
              </p:cNvSpPr>
              <p:nvPr/>
            </p:nvSpPr>
            <p:spPr bwMode="auto">
              <a:xfrm>
                <a:off x="3918462" y="3203964"/>
                <a:ext cx="440175" cy="369226"/>
              </a:xfrm>
              <a:prstGeom prst="rect">
                <a:avLst/>
              </a:prstGeom>
              <a:noFill/>
              <a:ln w="9525">
                <a:noFill/>
                <a:miter lim="800000"/>
                <a:headEnd/>
                <a:tailEnd/>
              </a:ln>
            </p:spPr>
            <p:txBody>
              <a:bodyPr wrap="square">
                <a:spAutoFit/>
              </a:bodyPr>
              <a:lstStyle/>
              <a:p>
                <a:pPr defTabSz="457189"/>
                <a:r>
                  <a:rPr lang="es-ES" sz="1200" dirty="0">
                    <a:solidFill>
                      <a:prstClr val="black"/>
                    </a:solidFill>
                    <a:latin typeface="SEOptimist"/>
                  </a:rPr>
                  <a:t>PM5560</a:t>
                </a:r>
              </a:p>
            </p:txBody>
          </p:sp>
        </p:grpSp>
        <p:pic>
          <p:nvPicPr>
            <p:cNvPr id="81" name="Picture 2" descr="I:\PIM\Projects\2013\PM - Sprig -Akbar (PM5xxx)\Images\PB111772.jpg">
              <a:extLst>
                <a:ext uri="{FF2B5EF4-FFF2-40B4-BE49-F238E27FC236}">
                  <a16:creationId xmlns:a16="http://schemas.microsoft.com/office/drawing/2014/main" id="{89948808-3785-4819-BC92-07C1D3BD3854}"/>
                </a:ext>
              </a:extLst>
            </p:cNvPr>
            <p:cNvPicPr>
              <a:picLocks noChangeAspect="1" noChangeArrowheads="1"/>
            </p:cNvPicPr>
            <p:nvPr/>
          </p:nvPicPr>
          <p:blipFill>
            <a:blip r:embed="rId8" cstate="print"/>
            <a:srcRect/>
            <a:stretch>
              <a:fillRect/>
            </a:stretch>
          </p:blipFill>
          <p:spPr bwMode="auto">
            <a:xfrm>
              <a:off x="1410362" y="1868089"/>
              <a:ext cx="698635" cy="573046"/>
            </a:xfrm>
            <a:prstGeom prst="rect">
              <a:avLst/>
            </a:prstGeom>
            <a:noFill/>
            <a:ln w="9525">
              <a:noFill/>
              <a:miter lim="800000"/>
              <a:headEnd/>
              <a:tailEnd/>
            </a:ln>
          </p:spPr>
        </p:pic>
        <p:pic>
          <p:nvPicPr>
            <p:cNvPr id="82" name="Picture 2" descr="I:\PIM\Projects\2013\PM - Sprig -Akbar (PM5xxx)\Images\PB111772.jpg">
              <a:extLst>
                <a:ext uri="{FF2B5EF4-FFF2-40B4-BE49-F238E27FC236}">
                  <a16:creationId xmlns:a16="http://schemas.microsoft.com/office/drawing/2014/main" id="{A60936BF-208C-443E-9E5F-95EB3D57C956}"/>
                </a:ext>
              </a:extLst>
            </p:cNvPr>
            <p:cNvPicPr>
              <a:picLocks noChangeAspect="1" noChangeArrowheads="1"/>
            </p:cNvPicPr>
            <p:nvPr/>
          </p:nvPicPr>
          <p:blipFill>
            <a:blip r:embed="rId8" cstate="print"/>
            <a:srcRect/>
            <a:stretch>
              <a:fillRect/>
            </a:stretch>
          </p:blipFill>
          <p:spPr bwMode="auto">
            <a:xfrm>
              <a:off x="2489329" y="1835105"/>
              <a:ext cx="698635" cy="570310"/>
            </a:xfrm>
            <a:prstGeom prst="rect">
              <a:avLst/>
            </a:prstGeom>
            <a:noFill/>
            <a:ln w="9525">
              <a:noFill/>
              <a:miter lim="800000"/>
              <a:headEnd/>
              <a:tailEnd/>
            </a:ln>
          </p:spPr>
        </p:pic>
        <p:sp>
          <p:nvSpPr>
            <p:cNvPr id="83" name="73 CuadroTexto">
              <a:extLst>
                <a:ext uri="{FF2B5EF4-FFF2-40B4-BE49-F238E27FC236}">
                  <a16:creationId xmlns:a16="http://schemas.microsoft.com/office/drawing/2014/main" id="{E1D8E1C0-EFD3-4C19-ABC0-C1F0DFBA7FB2}"/>
                </a:ext>
              </a:extLst>
            </p:cNvPr>
            <p:cNvSpPr txBox="1">
              <a:spLocks noChangeArrowheads="1"/>
            </p:cNvSpPr>
            <p:nvPr/>
          </p:nvSpPr>
          <p:spPr bwMode="auto">
            <a:xfrm>
              <a:off x="3475781" y="2401906"/>
              <a:ext cx="710451" cy="276999"/>
            </a:xfrm>
            <a:prstGeom prst="rect">
              <a:avLst/>
            </a:prstGeom>
            <a:noFill/>
            <a:ln w="9525">
              <a:noFill/>
              <a:miter lim="800000"/>
              <a:headEnd/>
              <a:tailEnd/>
            </a:ln>
          </p:spPr>
          <p:txBody>
            <a:bodyPr wrap="none">
              <a:spAutoFit/>
            </a:bodyPr>
            <a:lstStyle/>
            <a:p>
              <a:pPr defTabSz="457189"/>
              <a:r>
                <a:rPr lang="es-ES" sz="1200" dirty="0">
                  <a:solidFill>
                    <a:prstClr val="black"/>
                  </a:solidFill>
                  <a:latin typeface="SEOptimist"/>
                </a:rPr>
                <a:t>PM5110</a:t>
              </a:r>
            </a:p>
          </p:txBody>
        </p:sp>
        <p:sp>
          <p:nvSpPr>
            <p:cNvPr id="84" name="65 CuadroTexto">
              <a:extLst>
                <a:ext uri="{FF2B5EF4-FFF2-40B4-BE49-F238E27FC236}">
                  <a16:creationId xmlns:a16="http://schemas.microsoft.com/office/drawing/2014/main" id="{0A26F2A1-2D88-4DB0-8631-05EC5A2D6D33}"/>
                </a:ext>
              </a:extLst>
            </p:cNvPr>
            <p:cNvSpPr txBox="1">
              <a:spLocks noChangeArrowheads="1"/>
            </p:cNvSpPr>
            <p:nvPr/>
          </p:nvSpPr>
          <p:spPr bwMode="auto">
            <a:xfrm>
              <a:off x="2500385" y="2403160"/>
              <a:ext cx="733262" cy="276999"/>
            </a:xfrm>
            <a:prstGeom prst="rect">
              <a:avLst/>
            </a:prstGeom>
            <a:noFill/>
            <a:ln w="9525">
              <a:noFill/>
              <a:miter lim="800000"/>
              <a:headEnd/>
              <a:tailEnd/>
            </a:ln>
          </p:spPr>
          <p:txBody>
            <a:bodyPr wrap="square">
              <a:spAutoFit/>
            </a:bodyPr>
            <a:lstStyle/>
            <a:p>
              <a:pPr defTabSz="457189"/>
              <a:r>
                <a:rPr lang="es-ES" sz="1200" dirty="0">
                  <a:solidFill>
                    <a:prstClr val="black"/>
                  </a:solidFill>
                  <a:latin typeface="SEOptimist"/>
                </a:rPr>
                <a:t>PM5340</a:t>
              </a:r>
            </a:p>
          </p:txBody>
        </p:sp>
        <p:pic>
          <p:nvPicPr>
            <p:cNvPr id="85" name="Picture 2" descr="I:\PIM\Projects\2013\PM - Sprig -Akbar (PM5xxx)\Images\PB111772.jpg">
              <a:extLst>
                <a:ext uri="{FF2B5EF4-FFF2-40B4-BE49-F238E27FC236}">
                  <a16:creationId xmlns:a16="http://schemas.microsoft.com/office/drawing/2014/main" id="{2EE51E03-5640-44E6-8615-3702A4447308}"/>
                </a:ext>
              </a:extLst>
            </p:cNvPr>
            <p:cNvPicPr>
              <a:picLocks noChangeAspect="1" noChangeArrowheads="1"/>
            </p:cNvPicPr>
            <p:nvPr/>
          </p:nvPicPr>
          <p:blipFill>
            <a:blip r:embed="rId8" cstate="print"/>
            <a:srcRect/>
            <a:stretch>
              <a:fillRect/>
            </a:stretch>
          </p:blipFill>
          <p:spPr bwMode="auto">
            <a:xfrm>
              <a:off x="3452456" y="1859439"/>
              <a:ext cx="698635" cy="570310"/>
            </a:xfrm>
            <a:prstGeom prst="rect">
              <a:avLst/>
            </a:prstGeom>
            <a:noFill/>
            <a:ln w="9525">
              <a:noFill/>
              <a:miter lim="800000"/>
              <a:headEnd/>
              <a:tailEnd/>
            </a:ln>
          </p:spPr>
        </p:pic>
      </p:grpSp>
      <p:pic>
        <p:nvPicPr>
          <p:cNvPr id="89" name="Picture 88">
            <a:extLst>
              <a:ext uri="{FF2B5EF4-FFF2-40B4-BE49-F238E27FC236}">
                <a16:creationId xmlns:a16="http://schemas.microsoft.com/office/drawing/2014/main" id="{95BA564C-7C57-4462-9FE8-AE8F958C6DA4}"/>
              </a:ext>
            </a:extLst>
          </p:cNvPr>
          <p:cNvPicPr>
            <a:picLocks noChangeAspect="1"/>
          </p:cNvPicPr>
          <p:nvPr/>
        </p:nvPicPr>
        <p:blipFill>
          <a:blip r:embed="rId9"/>
          <a:stretch>
            <a:fillRect/>
          </a:stretch>
        </p:blipFill>
        <p:spPr>
          <a:xfrm>
            <a:off x="4735345" y="2058840"/>
            <a:ext cx="515133" cy="451732"/>
          </a:xfrm>
          <a:prstGeom prst="rect">
            <a:avLst/>
          </a:prstGeom>
        </p:spPr>
      </p:pic>
      <p:pic>
        <p:nvPicPr>
          <p:cNvPr id="90" name="Picture 89">
            <a:extLst>
              <a:ext uri="{FF2B5EF4-FFF2-40B4-BE49-F238E27FC236}">
                <a16:creationId xmlns:a16="http://schemas.microsoft.com/office/drawing/2014/main" id="{C63AF030-6D93-40CF-AD57-7AE9914F2B81}"/>
              </a:ext>
            </a:extLst>
          </p:cNvPr>
          <p:cNvPicPr>
            <a:picLocks noChangeAspect="1"/>
          </p:cNvPicPr>
          <p:nvPr/>
        </p:nvPicPr>
        <p:blipFill>
          <a:blip r:embed="rId10"/>
          <a:stretch>
            <a:fillRect/>
          </a:stretch>
        </p:blipFill>
        <p:spPr>
          <a:xfrm>
            <a:off x="4328414" y="1823317"/>
            <a:ext cx="535744" cy="442742"/>
          </a:xfrm>
          <a:prstGeom prst="rect">
            <a:avLst/>
          </a:prstGeom>
        </p:spPr>
      </p:pic>
      <p:grpSp>
        <p:nvGrpSpPr>
          <p:cNvPr id="91" name="Group 90">
            <a:extLst>
              <a:ext uri="{FF2B5EF4-FFF2-40B4-BE49-F238E27FC236}">
                <a16:creationId xmlns:a16="http://schemas.microsoft.com/office/drawing/2014/main" id="{0F357621-E950-4E43-8E80-F2483F77C36C}"/>
              </a:ext>
            </a:extLst>
          </p:cNvPr>
          <p:cNvGrpSpPr/>
          <p:nvPr/>
        </p:nvGrpSpPr>
        <p:grpSpPr>
          <a:xfrm>
            <a:off x="1265240" y="2430534"/>
            <a:ext cx="4046536" cy="1301330"/>
            <a:chOff x="1265239" y="2430534"/>
            <a:chExt cx="4046536" cy="1301330"/>
          </a:xfrm>
        </p:grpSpPr>
        <p:grpSp>
          <p:nvGrpSpPr>
            <p:cNvPr id="92" name="107 Grupo">
              <a:extLst>
                <a:ext uri="{FF2B5EF4-FFF2-40B4-BE49-F238E27FC236}">
                  <a16:creationId xmlns:a16="http://schemas.microsoft.com/office/drawing/2014/main" id="{61FAD746-B7F6-490B-8BC0-9209882087BA}"/>
                </a:ext>
              </a:extLst>
            </p:cNvPr>
            <p:cNvGrpSpPr>
              <a:grpSpLocks/>
            </p:cNvGrpSpPr>
            <p:nvPr/>
          </p:nvGrpSpPr>
          <p:grpSpPr bwMode="auto">
            <a:xfrm>
              <a:off x="1265239" y="2430534"/>
              <a:ext cx="4046536" cy="1301330"/>
              <a:chOff x="2214403" y="3240886"/>
              <a:chExt cx="4582521" cy="1734466"/>
            </a:xfrm>
          </p:grpSpPr>
          <p:sp>
            <p:nvSpPr>
              <p:cNvPr id="97" name="70 Rectángulo redondeado">
                <a:extLst>
                  <a:ext uri="{FF2B5EF4-FFF2-40B4-BE49-F238E27FC236}">
                    <a16:creationId xmlns:a16="http://schemas.microsoft.com/office/drawing/2014/main" id="{FC1CD4AF-4DCE-4CFD-AD82-CB39343A8409}"/>
                  </a:ext>
                </a:extLst>
              </p:cNvPr>
              <p:cNvSpPr/>
              <p:nvPr/>
            </p:nvSpPr>
            <p:spPr bwMode="auto">
              <a:xfrm>
                <a:off x="2214403" y="3714752"/>
                <a:ext cx="4582521" cy="1213992"/>
              </a:xfrm>
              <a:prstGeom prst="roundRect">
                <a:avLst/>
              </a:prstGeom>
              <a:noFill/>
              <a:ln w="38100">
                <a:solidFill>
                  <a:schemeClr val="bg1">
                    <a:lumMod val="65000"/>
                  </a:schemeClr>
                </a:solidFill>
                <a:headEnd type="none" w="sm" len="sm"/>
                <a:tailEnd type="none" w="sm" len="sm"/>
              </a:ln>
            </p:spPr>
            <p:style>
              <a:lnRef idx="2">
                <a:schemeClr val="dk1"/>
              </a:lnRef>
              <a:fillRef idx="1">
                <a:schemeClr val="lt1"/>
              </a:fillRef>
              <a:effectRef idx="0">
                <a:schemeClr val="dk1"/>
              </a:effectRef>
              <a:fontRef idx="minor">
                <a:schemeClr val="dk1"/>
              </a:fontRef>
            </p:style>
            <p:txBody>
              <a:bodyPr/>
              <a:lstStyle/>
              <a:p>
                <a:pPr defTabSz="457189">
                  <a:defRPr/>
                </a:pPr>
                <a:endParaRPr lang="es-ES">
                  <a:solidFill>
                    <a:srgbClr val="3DCD58"/>
                  </a:solidFill>
                  <a:latin typeface="Arial"/>
                </a:endParaRPr>
              </a:p>
            </p:txBody>
          </p:sp>
          <p:sp>
            <p:nvSpPr>
              <p:cNvPr id="98" name="71 CuadroTexto">
                <a:extLst>
                  <a:ext uri="{FF2B5EF4-FFF2-40B4-BE49-F238E27FC236}">
                    <a16:creationId xmlns:a16="http://schemas.microsoft.com/office/drawing/2014/main" id="{BAAB4BF0-5985-4B94-BFAF-D735ABA5CC13}"/>
                  </a:ext>
                </a:extLst>
              </p:cNvPr>
              <p:cNvSpPr txBox="1">
                <a:spLocks noChangeArrowheads="1"/>
              </p:cNvSpPr>
              <p:nvPr/>
            </p:nvSpPr>
            <p:spPr bwMode="auto">
              <a:xfrm>
                <a:off x="2550017" y="4606156"/>
                <a:ext cx="766432" cy="369196"/>
              </a:xfrm>
              <a:prstGeom prst="rect">
                <a:avLst/>
              </a:prstGeom>
              <a:noFill/>
              <a:ln w="9525">
                <a:noFill/>
                <a:miter lim="800000"/>
                <a:headEnd/>
                <a:tailEnd/>
              </a:ln>
            </p:spPr>
            <p:txBody>
              <a:bodyPr wrap="none">
                <a:spAutoFit/>
              </a:bodyPr>
              <a:lstStyle/>
              <a:p>
                <a:pPr defTabSz="457189"/>
                <a:r>
                  <a:rPr lang="es-ES" sz="1200" dirty="0">
                    <a:solidFill>
                      <a:prstClr val="black"/>
                    </a:solidFill>
                    <a:latin typeface="SEOptimist"/>
                  </a:rPr>
                  <a:t>PM3xxx</a:t>
                </a:r>
              </a:p>
            </p:txBody>
          </p:sp>
          <p:sp>
            <p:nvSpPr>
              <p:cNvPr id="99" name="72 CuadroTexto">
                <a:extLst>
                  <a:ext uri="{FF2B5EF4-FFF2-40B4-BE49-F238E27FC236}">
                    <a16:creationId xmlns:a16="http://schemas.microsoft.com/office/drawing/2014/main" id="{B93A0A88-896F-419C-8A25-5E7CADDBCFEB}"/>
                  </a:ext>
                </a:extLst>
              </p:cNvPr>
              <p:cNvSpPr txBox="1">
                <a:spLocks noChangeArrowheads="1"/>
              </p:cNvSpPr>
              <p:nvPr/>
            </p:nvSpPr>
            <p:spPr bwMode="auto">
              <a:xfrm>
                <a:off x="5695052" y="3240886"/>
                <a:ext cx="804554" cy="369196"/>
              </a:xfrm>
              <a:prstGeom prst="rect">
                <a:avLst/>
              </a:prstGeom>
              <a:noFill/>
              <a:ln w="9525">
                <a:noFill/>
                <a:miter lim="800000"/>
                <a:headEnd/>
                <a:tailEnd/>
              </a:ln>
            </p:spPr>
            <p:txBody>
              <a:bodyPr wrap="none">
                <a:spAutoFit/>
              </a:bodyPr>
              <a:lstStyle/>
              <a:p>
                <a:pPr defTabSz="457189"/>
                <a:r>
                  <a:rPr lang="es-ES" sz="1200" dirty="0">
                    <a:solidFill>
                      <a:prstClr val="black"/>
                    </a:solidFill>
                    <a:latin typeface="SEOptimist"/>
                  </a:rPr>
                  <a:t>PM2000</a:t>
                </a:r>
              </a:p>
            </p:txBody>
          </p:sp>
        </p:grpSp>
        <p:pic>
          <p:nvPicPr>
            <p:cNvPr id="93" name="Picture 9">
              <a:extLst>
                <a:ext uri="{FF2B5EF4-FFF2-40B4-BE49-F238E27FC236}">
                  <a16:creationId xmlns:a16="http://schemas.microsoft.com/office/drawing/2014/main" id="{5FA19AEE-B5C9-49DB-BC5A-2BAE289A9E64}"/>
                </a:ext>
              </a:extLst>
            </p:cNvPr>
            <p:cNvPicPr>
              <a:picLocks noChangeAspect="1" noChangeArrowheads="1"/>
            </p:cNvPicPr>
            <p:nvPr/>
          </p:nvPicPr>
          <p:blipFill>
            <a:blip r:embed="rId11" cstate="print"/>
            <a:srcRect/>
            <a:stretch>
              <a:fillRect/>
            </a:stretch>
          </p:blipFill>
          <p:spPr bwMode="auto">
            <a:xfrm>
              <a:off x="4322589" y="2895747"/>
              <a:ext cx="846137" cy="596504"/>
            </a:xfrm>
            <a:prstGeom prst="rect">
              <a:avLst/>
            </a:prstGeom>
            <a:noFill/>
            <a:ln w="12700">
              <a:noFill/>
              <a:miter lim="800000"/>
              <a:headEnd type="none" w="sm" len="sm"/>
              <a:tailEnd type="none" w="sm" len="sm"/>
            </a:ln>
          </p:spPr>
        </p:pic>
        <p:pic>
          <p:nvPicPr>
            <p:cNvPr id="94" name="Picture 3">
              <a:extLst>
                <a:ext uri="{FF2B5EF4-FFF2-40B4-BE49-F238E27FC236}">
                  <a16:creationId xmlns:a16="http://schemas.microsoft.com/office/drawing/2014/main" id="{631284A7-0F63-46E2-AB00-05F04AEC5498}"/>
                </a:ext>
              </a:extLst>
            </p:cNvPr>
            <p:cNvPicPr>
              <a:picLocks noChangeAspect="1" noChangeArrowheads="1"/>
            </p:cNvPicPr>
            <p:nvPr/>
          </p:nvPicPr>
          <p:blipFill>
            <a:blip r:embed="rId12" cstate="print"/>
            <a:srcRect/>
            <a:stretch>
              <a:fillRect/>
            </a:stretch>
          </p:blipFill>
          <p:spPr bwMode="auto">
            <a:xfrm>
              <a:off x="1606552" y="2858691"/>
              <a:ext cx="706040" cy="590550"/>
            </a:xfrm>
            <a:prstGeom prst="rect">
              <a:avLst/>
            </a:prstGeom>
            <a:noFill/>
            <a:ln w="9525">
              <a:noFill/>
              <a:miter lim="800000"/>
              <a:headEnd/>
              <a:tailEnd/>
            </a:ln>
          </p:spPr>
        </p:pic>
        <p:pic>
          <p:nvPicPr>
            <p:cNvPr id="95" name="Picture 94">
              <a:extLst>
                <a:ext uri="{FF2B5EF4-FFF2-40B4-BE49-F238E27FC236}">
                  <a16:creationId xmlns:a16="http://schemas.microsoft.com/office/drawing/2014/main" id="{EF630EFD-04A3-4AB6-92A9-2B52DBBF9EFC}"/>
                </a:ext>
              </a:extLst>
            </p:cNvPr>
            <p:cNvPicPr>
              <a:picLocks noChangeAspect="1"/>
            </p:cNvPicPr>
            <p:nvPr/>
          </p:nvPicPr>
          <p:blipFill>
            <a:blip r:embed="rId13"/>
            <a:stretch>
              <a:fillRect/>
            </a:stretch>
          </p:blipFill>
          <p:spPr>
            <a:xfrm>
              <a:off x="3762824" y="2935872"/>
              <a:ext cx="395392" cy="511928"/>
            </a:xfrm>
            <a:prstGeom prst="rect">
              <a:avLst/>
            </a:prstGeom>
          </p:spPr>
        </p:pic>
        <p:sp>
          <p:nvSpPr>
            <p:cNvPr id="96" name="58 CuadroTexto">
              <a:extLst>
                <a:ext uri="{FF2B5EF4-FFF2-40B4-BE49-F238E27FC236}">
                  <a16:creationId xmlns:a16="http://schemas.microsoft.com/office/drawing/2014/main" id="{46AB2726-7434-471C-B3C2-165914802FFD}"/>
                </a:ext>
              </a:extLst>
            </p:cNvPr>
            <p:cNvSpPr txBox="1">
              <a:spLocks noChangeArrowheads="1"/>
            </p:cNvSpPr>
            <p:nvPr/>
          </p:nvSpPr>
          <p:spPr bwMode="auto">
            <a:xfrm>
              <a:off x="3602695" y="3407985"/>
              <a:ext cx="742511" cy="276999"/>
            </a:xfrm>
            <a:prstGeom prst="rect">
              <a:avLst/>
            </a:prstGeom>
            <a:noFill/>
            <a:ln w="9525">
              <a:noFill/>
              <a:miter lim="800000"/>
              <a:headEnd/>
              <a:tailEnd/>
            </a:ln>
          </p:spPr>
          <p:txBody>
            <a:bodyPr wrap="none">
              <a:spAutoFit/>
            </a:bodyPr>
            <a:lstStyle/>
            <a:p>
              <a:pPr defTabSz="457189"/>
              <a:r>
                <a:rPr lang="es-ES" sz="1200" dirty="0">
                  <a:solidFill>
                    <a:prstClr val="black"/>
                  </a:solidFill>
                  <a:latin typeface="SEOptimist"/>
                </a:rPr>
                <a:t> iEM2xxx</a:t>
              </a:r>
            </a:p>
          </p:txBody>
        </p:sp>
      </p:grpSp>
      <p:grpSp>
        <p:nvGrpSpPr>
          <p:cNvPr id="100" name="Group 99">
            <a:extLst>
              <a:ext uri="{FF2B5EF4-FFF2-40B4-BE49-F238E27FC236}">
                <a16:creationId xmlns:a16="http://schemas.microsoft.com/office/drawing/2014/main" id="{0BD83848-C13E-4611-9FEC-A34B423C06AA}"/>
              </a:ext>
            </a:extLst>
          </p:cNvPr>
          <p:cNvGrpSpPr/>
          <p:nvPr/>
        </p:nvGrpSpPr>
        <p:grpSpPr>
          <a:xfrm>
            <a:off x="1258887" y="2923707"/>
            <a:ext cx="4046535" cy="1796008"/>
            <a:chOff x="1258887" y="2923706"/>
            <a:chExt cx="4046535" cy="1796008"/>
          </a:xfrm>
        </p:grpSpPr>
        <p:grpSp>
          <p:nvGrpSpPr>
            <p:cNvPr id="101" name="106 Grupo">
              <a:extLst>
                <a:ext uri="{FF2B5EF4-FFF2-40B4-BE49-F238E27FC236}">
                  <a16:creationId xmlns:a16="http://schemas.microsoft.com/office/drawing/2014/main" id="{2D0D3EBB-10C5-4A2D-8A77-F966C9541708}"/>
                </a:ext>
              </a:extLst>
            </p:cNvPr>
            <p:cNvGrpSpPr>
              <a:grpSpLocks/>
            </p:cNvGrpSpPr>
            <p:nvPr/>
          </p:nvGrpSpPr>
          <p:grpSpPr bwMode="auto">
            <a:xfrm>
              <a:off x="1258887" y="2923706"/>
              <a:ext cx="4046535" cy="1791170"/>
              <a:chOff x="1428728" y="3898622"/>
              <a:chExt cx="2488174" cy="2387540"/>
            </a:xfrm>
          </p:grpSpPr>
          <p:pic>
            <p:nvPicPr>
              <p:cNvPr id="114" name="Picture 10" descr="front_view.png">
                <a:extLst>
                  <a:ext uri="{FF2B5EF4-FFF2-40B4-BE49-F238E27FC236}">
                    <a16:creationId xmlns:a16="http://schemas.microsoft.com/office/drawing/2014/main" id="{73B981B0-28D8-4838-ADDF-F7B804F5647D}"/>
                  </a:ext>
                </a:extLst>
              </p:cNvPr>
              <p:cNvPicPr>
                <a:picLocks noChangeAspect="1"/>
              </p:cNvPicPr>
              <p:nvPr/>
            </p:nvPicPr>
            <p:blipFill>
              <a:blip r:embed="rId14" cstate="print"/>
              <a:srcRect/>
              <a:stretch>
                <a:fillRect/>
              </a:stretch>
            </p:blipFill>
            <p:spPr bwMode="auto">
              <a:xfrm>
                <a:off x="2322176" y="3898622"/>
                <a:ext cx="474483" cy="682374"/>
              </a:xfrm>
              <a:prstGeom prst="rect">
                <a:avLst/>
              </a:prstGeom>
              <a:noFill/>
              <a:ln w="9525">
                <a:noFill/>
                <a:miter lim="800000"/>
                <a:headEnd/>
                <a:tailEnd/>
              </a:ln>
            </p:spPr>
          </p:pic>
          <p:sp>
            <p:nvSpPr>
              <p:cNvPr id="115" name="55 Rectángulo redondeado">
                <a:extLst>
                  <a:ext uri="{FF2B5EF4-FFF2-40B4-BE49-F238E27FC236}">
                    <a16:creationId xmlns:a16="http://schemas.microsoft.com/office/drawing/2014/main" id="{879FFA0A-C6DC-4353-AD2B-5AE0323553E3}"/>
                  </a:ext>
                </a:extLst>
              </p:cNvPr>
              <p:cNvSpPr/>
              <p:nvPr/>
            </p:nvSpPr>
            <p:spPr bwMode="auto">
              <a:xfrm>
                <a:off x="1428728" y="5072074"/>
                <a:ext cx="2488174" cy="1214088"/>
              </a:xfrm>
              <a:prstGeom prst="roundRect">
                <a:avLst/>
              </a:prstGeom>
              <a:noFill/>
              <a:ln w="38100">
                <a:solidFill>
                  <a:schemeClr val="bg1">
                    <a:lumMod val="65000"/>
                  </a:schemeClr>
                </a:solidFill>
                <a:headEnd type="none" w="sm" len="sm"/>
                <a:tailEnd type="none" w="sm" len="sm"/>
              </a:ln>
            </p:spPr>
            <p:style>
              <a:lnRef idx="2">
                <a:schemeClr val="dk1"/>
              </a:lnRef>
              <a:fillRef idx="1">
                <a:schemeClr val="lt1"/>
              </a:fillRef>
              <a:effectRef idx="0">
                <a:schemeClr val="dk1"/>
              </a:effectRef>
              <a:fontRef idx="minor">
                <a:schemeClr val="dk1"/>
              </a:fontRef>
            </p:style>
            <p:txBody>
              <a:bodyPr/>
              <a:lstStyle/>
              <a:p>
                <a:pPr defTabSz="457189">
                  <a:defRPr/>
                </a:pPr>
                <a:endParaRPr lang="es-ES">
                  <a:solidFill>
                    <a:srgbClr val="3DCD58"/>
                  </a:solidFill>
                  <a:latin typeface="Arial"/>
                </a:endParaRPr>
              </a:p>
            </p:txBody>
          </p:sp>
          <p:sp>
            <p:nvSpPr>
              <p:cNvPr id="116" name="56 CuadroTexto">
                <a:extLst>
                  <a:ext uri="{FF2B5EF4-FFF2-40B4-BE49-F238E27FC236}">
                    <a16:creationId xmlns:a16="http://schemas.microsoft.com/office/drawing/2014/main" id="{E768554C-065D-41F7-B31F-CB1068DFC45B}"/>
                  </a:ext>
                </a:extLst>
              </p:cNvPr>
              <p:cNvSpPr txBox="1">
                <a:spLocks noChangeArrowheads="1"/>
              </p:cNvSpPr>
              <p:nvPr/>
            </p:nvSpPr>
            <p:spPr bwMode="auto">
              <a:xfrm>
                <a:off x="2220141" y="4578616"/>
                <a:ext cx="675382" cy="369226"/>
              </a:xfrm>
              <a:prstGeom prst="rect">
                <a:avLst/>
              </a:prstGeom>
              <a:noFill/>
              <a:ln w="9525">
                <a:noFill/>
                <a:miter lim="800000"/>
                <a:headEnd/>
                <a:tailEnd/>
              </a:ln>
            </p:spPr>
            <p:txBody>
              <a:bodyPr wrap="none">
                <a:spAutoFit/>
              </a:bodyPr>
              <a:lstStyle/>
              <a:p>
                <a:pPr defTabSz="457189"/>
                <a:r>
                  <a:rPr lang="es-ES" sz="1200" dirty="0">
                    <a:solidFill>
                      <a:prstClr val="black"/>
                    </a:solidFill>
                    <a:latin typeface="SEOptimist"/>
                  </a:rPr>
                  <a:t>DM6000/6200</a:t>
                </a:r>
              </a:p>
            </p:txBody>
          </p:sp>
          <p:sp>
            <p:nvSpPr>
              <p:cNvPr id="117" name="58 CuadroTexto">
                <a:extLst>
                  <a:ext uri="{FF2B5EF4-FFF2-40B4-BE49-F238E27FC236}">
                    <a16:creationId xmlns:a16="http://schemas.microsoft.com/office/drawing/2014/main" id="{38B9896B-D9F7-4987-A42C-6780E7CCEED3}"/>
                  </a:ext>
                </a:extLst>
              </p:cNvPr>
              <p:cNvSpPr txBox="1">
                <a:spLocks noChangeArrowheads="1"/>
              </p:cNvSpPr>
              <p:nvPr/>
            </p:nvSpPr>
            <p:spPr bwMode="auto">
              <a:xfrm>
                <a:off x="3378350" y="4597213"/>
                <a:ext cx="456563" cy="369226"/>
              </a:xfrm>
              <a:prstGeom prst="rect">
                <a:avLst/>
              </a:prstGeom>
              <a:noFill/>
              <a:ln w="9525">
                <a:noFill/>
                <a:miter lim="800000"/>
                <a:headEnd/>
                <a:tailEnd/>
              </a:ln>
            </p:spPr>
            <p:txBody>
              <a:bodyPr wrap="none">
                <a:spAutoFit/>
              </a:bodyPr>
              <a:lstStyle/>
              <a:p>
                <a:pPr defTabSz="457189"/>
                <a:r>
                  <a:rPr lang="es-ES" sz="1200" dirty="0">
                    <a:solidFill>
                      <a:prstClr val="black"/>
                    </a:solidFill>
                    <a:latin typeface="SEOptimist"/>
                  </a:rPr>
                  <a:t> iEM3xxx</a:t>
                </a:r>
              </a:p>
            </p:txBody>
          </p:sp>
        </p:grpSp>
        <p:sp>
          <p:nvSpPr>
            <p:cNvPr id="102" name="Freeform 263">
              <a:extLst>
                <a:ext uri="{FF2B5EF4-FFF2-40B4-BE49-F238E27FC236}">
                  <a16:creationId xmlns:a16="http://schemas.microsoft.com/office/drawing/2014/main" id="{E8824572-2A9D-4E2A-9D6B-0491FCA8BF17}"/>
                </a:ext>
              </a:extLst>
            </p:cNvPr>
            <p:cNvSpPr>
              <a:spLocks/>
            </p:cNvSpPr>
            <p:nvPr/>
          </p:nvSpPr>
          <p:spPr bwMode="auto">
            <a:xfrm rot="19529803">
              <a:off x="1851412" y="3921208"/>
              <a:ext cx="156650" cy="199811"/>
            </a:xfrm>
            <a:custGeom>
              <a:avLst/>
              <a:gdLst/>
              <a:ahLst/>
              <a:cxnLst>
                <a:cxn ang="0">
                  <a:pos x="269" y="4"/>
                </a:cxn>
                <a:cxn ang="0">
                  <a:pos x="259" y="0"/>
                </a:cxn>
                <a:cxn ang="0">
                  <a:pos x="250" y="4"/>
                </a:cxn>
                <a:cxn ang="0">
                  <a:pos x="184" y="70"/>
                </a:cxn>
                <a:cxn ang="0">
                  <a:pos x="180" y="80"/>
                </a:cxn>
                <a:cxn ang="0">
                  <a:pos x="184" y="89"/>
                </a:cxn>
                <a:cxn ang="0">
                  <a:pos x="243" y="231"/>
                </a:cxn>
                <a:cxn ang="0">
                  <a:pos x="193" y="362"/>
                </a:cxn>
                <a:cxn ang="0">
                  <a:pos x="148" y="316"/>
                </a:cxn>
                <a:cxn ang="0">
                  <a:pos x="178" y="230"/>
                </a:cxn>
                <a:cxn ang="0">
                  <a:pos x="139" y="135"/>
                </a:cxn>
                <a:cxn ang="0">
                  <a:pos x="120" y="134"/>
                </a:cxn>
                <a:cxn ang="0">
                  <a:pos x="54" y="195"/>
                </a:cxn>
                <a:cxn ang="0">
                  <a:pos x="44" y="193"/>
                </a:cxn>
                <a:cxn ang="0">
                  <a:pos x="15" y="202"/>
                </a:cxn>
                <a:cxn ang="0">
                  <a:pos x="2" y="229"/>
                </a:cxn>
                <a:cxn ang="0">
                  <a:pos x="37" y="271"/>
                </a:cxn>
                <a:cxn ang="0">
                  <a:pos x="66" y="262"/>
                </a:cxn>
                <a:cxn ang="0">
                  <a:pos x="80" y="236"/>
                </a:cxn>
                <a:cxn ang="0">
                  <a:pos x="74" y="213"/>
                </a:cxn>
                <a:cxn ang="0">
                  <a:pos x="128" y="163"/>
                </a:cxn>
                <a:cxn ang="0">
                  <a:pos x="152" y="230"/>
                </a:cxn>
                <a:cxn ang="0">
                  <a:pos x="120" y="307"/>
                </a:cxn>
                <a:cxn ang="0">
                  <a:pos x="116" y="317"/>
                </a:cxn>
                <a:cxn ang="0">
                  <a:pos x="120" y="326"/>
                </a:cxn>
                <a:cxn ang="0">
                  <a:pos x="184" y="391"/>
                </a:cxn>
                <a:cxn ang="0">
                  <a:pos x="193" y="395"/>
                </a:cxn>
                <a:cxn ang="0">
                  <a:pos x="203" y="391"/>
                </a:cxn>
                <a:cxn ang="0">
                  <a:pos x="269" y="231"/>
                </a:cxn>
                <a:cxn ang="0">
                  <a:pos x="269" y="231"/>
                </a:cxn>
                <a:cxn ang="0">
                  <a:pos x="212" y="80"/>
                </a:cxn>
                <a:cxn ang="0">
                  <a:pos x="259" y="32"/>
                </a:cxn>
                <a:cxn ang="0">
                  <a:pos x="336" y="230"/>
                </a:cxn>
                <a:cxn ang="0">
                  <a:pos x="336" y="230"/>
                </a:cxn>
                <a:cxn ang="0">
                  <a:pos x="250" y="438"/>
                </a:cxn>
                <a:cxn ang="0">
                  <a:pos x="246" y="448"/>
                </a:cxn>
                <a:cxn ang="0">
                  <a:pos x="250" y="457"/>
                </a:cxn>
                <a:cxn ang="0">
                  <a:pos x="269" y="457"/>
                </a:cxn>
                <a:cxn ang="0">
                  <a:pos x="363" y="230"/>
                </a:cxn>
                <a:cxn ang="0">
                  <a:pos x="269" y="4"/>
                </a:cxn>
              </a:cxnLst>
              <a:rect l="0" t="0" r="r" b="b"/>
              <a:pathLst>
                <a:path w="363" h="462">
                  <a:moveTo>
                    <a:pt x="269" y="4"/>
                  </a:moveTo>
                  <a:cubicBezTo>
                    <a:pt x="266" y="1"/>
                    <a:pt x="263" y="0"/>
                    <a:pt x="259" y="0"/>
                  </a:cubicBezTo>
                  <a:cubicBezTo>
                    <a:pt x="255" y="0"/>
                    <a:pt x="252" y="1"/>
                    <a:pt x="250" y="4"/>
                  </a:cubicBezTo>
                  <a:cubicBezTo>
                    <a:pt x="184" y="70"/>
                    <a:pt x="184" y="70"/>
                    <a:pt x="184" y="70"/>
                  </a:cubicBezTo>
                  <a:cubicBezTo>
                    <a:pt x="181" y="73"/>
                    <a:pt x="180" y="76"/>
                    <a:pt x="180" y="80"/>
                  </a:cubicBezTo>
                  <a:cubicBezTo>
                    <a:pt x="180" y="83"/>
                    <a:pt x="181" y="87"/>
                    <a:pt x="184" y="89"/>
                  </a:cubicBezTo>
                  <a:cubicBezTo>
                    <a:pt x="222" y="127"/>
                    <a:pt x="243" y="177"/>
                    <a:pt x="243" y="231"/>
                  </a:cubicBezTo>
                  <a:cubicBezTo>
                    <a:pt x="243" y="280"/>
                    <a:pt x="225" y="326"/>
                    <a:pt x="193" y="362"/>
                  </a:cubicBezTo>
                  <a:cubicBezTo>
                    <a:pt x="181" y="350"/>
                    <a:pt x="158" y="327"/>
                    <a:pt x="148" y="316"/>
                  </a:cubicBezTo>
                  <a:cubicBezTo>
                    <a:pt x="168" y="291"/>
                    <a:pt x="178" y="261"/>
                    <a:pt x="178" y="230"/>
                  </a:cubicBezTo>
                  <a:cubicBezTo>
                    <a:pt x="178" y="196"/>
                    <a:pt x="165" y="161"/>
                    <a:pt x="139" y="135"/>
                  </a:cubicBezTo>
                  <a:cubicBezTo>
                    <a:pt x="134" y="130"/>
                    <a:pt x="126" y="129"/>
                    <a:pt x="120" y="134"/>
                  </a:cubicBezTo>
                  <a:cubicBezTo>
                    <a:pt x="54" y="195"/>
                    <a:pt x="54" y="195"/>
                    <a:pt x="54" y="195"/>
                  </a:cubicBezTo>
                  <a:cubicBezTo>
                    <a:pt x="51" y="194"/>
                    <a:pt x="48" y="193"/>
                    <a:pt x="44" y="193"/>
                  </a:cubicBezTo>
                  <a:cubicBezTo>
                    <a:pt x="33" y="193"/>
                    <a:pt x="24" y="195"/>
                    <a:pt x="15" y="202"/>
                  </a:cubicBezTo>
                  <a:cubicBezTo>
                    <a:pt x="8" y="209"/>
                    <a:pt x="3" y="218"/>
                    <a:pt x="2" y="229"/>
                  </a:cubicBezTo>
                  <a:cubicBezTo>
                    <a:pt x="0" y="248"/>
                    <a:pt x="16" y="271"/>
                    <a:pt x="37" y="271"/>
                  </a:cubicBezTo>
                  <a:cubicBezTo>
                    <a:pt x="48" y="271"/>
                    <a:pt x="57" y="269"/>
                    <a:pt x="66" y="262"/>
                  </a:cubicBezTo>
                  <a:cubicBezTo>
                    <a:pt x="74" y="256"/>
                    <a:pt x="79" y="246"/>
                    <a:pt x="80" y="236"/>
                  </a:cubicBezTo>
                  <a:cubicBezTo>
                    <a:pt x="80" y="228"/>
                    <a:pt x="78" y="220"/>
                    <a:pt x="74" y="213"/>
                  </a:cubicBezTo>
                  <a:cubicBezTo>
                    <a:pt x="84" y="203"/>
                    <a:pt x="116" y="174"/>
                    <a:pt x="128" y="163"/>
                  </a:cubicBezTo>
                  <a:cubicBezTo>
                    <a:pt x="144" y="183"/>
                    <a:pt x="152" y="207"/>
                    <a:pt x="152" y="230"/>
                  </a:cubicBezTo>
                  <a:cubicBezTo>
                    <a:pt x="152" y="258"/>
                    <a:pt x="141" y="286"/>
                    <a:pt x="120" y="307"/>
                  </a:cubicBezTo>
                  <a:cubicBezTo>
                    <a:pt x="117" y="310"/>
                    <a:pt x="116" y="313"/>
                    <a:pt x="116" y="317"/>
                  </a:cubicBezTo>
                  <a:cubicBezTo>
                    <a:pt x="116" y="320"/>
                    <a:pt x="117" y="323"/>
                    <a:pt x="120" y="326"/>
                  </a:cubicBezTo>
                  <a:cubicBezTo>
                    <a:pt x="184" y="391"/>
                    <a:pt x="184" y="391"/>
                    <a:pt x="184" y="391"/>
                  </a:cubicBezTo>
                  <a:cubicBezTo>
                    <a:pt x="186" y="394"/>
                    <a:pt x="190" y="395"/>
                    <a:pt x="193" y="395"/>
                  </a:cubicBezTo>
                  <a:cubicBezTo>
                    <a:pt x="197" y="395"/>
                    <a:pt x="200" y="394"/>
                    <a:pt x="203" y="391"/>
                  </a:cubicBezTo>
                  <a:cubicBezTo>
                    <a:pt x="246" y="348"/>
                    <a:pt x="269" y="291"/>
                    <a:pt x="269" y="231"/>
                  </a:cubicBezTo>
                  <a:cubicBezTo>
                    <a:pt x="269" y="231"/>
                    <a:pt x="269" y="231"/>
                    <a:pt x="269" y="231"/>
                  </a:cubicBezTo>
                  <a:cubicBezTo>
                    <a:pt x="269" y="175"/>
                    <a:pt x="249" y="122"/>
                    <a:pt x="212" y="80"/>
                  </a:cubicBezTo>
                  <a:cubicBezTo>
                    <a:pt x="223" y="69"/>
                    <a:pt x="247" y="44"/>
                    <a:pt x="259" y="32"/>
                  </a:cubicBezTo>
                  <a:cubicBezTo>
                    <a:pt x="309" y="86"/>
                    <a:pt x="336" y="156"/>
                    <a:pt x="336" y="230"/>
                  </a:cubicBezTo>
                  <a:cubicBezTo>
                    <a:pt x="336" y="230"/>
                    <a:pt x="336" y="230"/>
                    <a:pt x="336" y="230"/>
                  </a:cubicBezTo>
                  <a:cubicBezTo>
                    <a:pt x="336" y="309"/>
                    <a:pt x="305" y="383"/>
                    <a:pt x="250" y="438"/>
                  </a:cubicBezTo>
                  <a:cubicBezTo>
                    <a:pt x="247" y="441"/>
                    <a:pt x="246" y="444"/>
                    <a:pt x="246" y="448"/>
                  </a:cubicBezTo>
                  <a:cubicBezTo>
                    <a:pt x="246" y="451"/>
                    <a:pt x="247" y="454"/>
                    <a:pt x="250" y="457"/>
                  </a:cubicBezTo>
                  <a:cubicBezTo>
                    <a:pt x="255" y="462"/>
                    <a:pt x="263" y="462"/>
                    <a:pt x="269" y="457"/>
                  </a:cubicBezTo>
                  <a:cubicBezTo>
                    <a:pt x="329" y="396"/>
                    <a:pt x="363" y="316"/>
                    <a:pt x="363" y="230"/>
                  </a:cubicBezTo>
                  <a:cubicBezTo>
                    <a:pt x="363" y="145"/>
                    <a:pt x="329" y="64"/>
                    <a:pt x="269" y="4"/>
                  </a:cubicBezTo>
                  <a:close/>
                </a:path>
              </a:pathLst>
            </a:custGeom>
            <a:solidFill>
              <a:schemeClr val="bg2"/>
            </a:solidFill>
            <a:ln w="9525">
              <a:noFill/>
              <a:round/>
              <a:headEnd/>
              <a:tailEnd/>
            </a:ln>
          </p:spPr>
          <p:txBody>
            <a:bodyPr vert="horz" wrap="square" lIns="68505" tIns="34253" rIns="68505" bIns="34253" numCol="1" anchor="t" anchorCtr="0" compatLnSpc="1">
              <a:prstTxWarp prst="textNoShape">
                <a:avLst/>
              </a:prstTxWarp>
            </a:bodyPr>
            <a:lstStyle/>
            <a:p>
              <a:pPr defTabSz="685076">
                <a:defRPr/>
              </a:pPr>
              <a:endParaRPr lang="en-US" sz="1400" kern="0" dirty="0">
                <a:solidFill>
                  <a:prstClr val="black"/>
                </a:solidFill>
                <a:latin typeface="Arial"/>
              </a:endParaRPr>
            </a:p>
          </p:txBody>
        </p:sp>
        <p:pic>
          <p:nvPicPr>
            <p:cNvPr id="105" name="Image 20">
              <a:extLst>
                <a:ext uri="{FF2B5EF4-FFF2-40B4-BE49-F238E27FC236}">
                  <a16:creationId xmlns:a16="http://schemas.microsoft.com/office/drawing/2014/main" id="{51CDD671-76C6-49D7-92EE-BAF67C012188}"/>
                </a:ext>
              </a:extLst>
            </p:cNvPr>
            <p:cNvPicPr>
              <a:picLocks noChangeAspect="1"/>
            </p:cNvPicPr>
            <p:nvPr/>
          </p:nvPicPr>
          <p:blipFill>
            <a:blip r:embed="rId15"/>
            <a:stretch>
              <a:fillRect/>
            </a:stretch>
          </p:blipFill>
          <p:spPr>
            <a:xfrm>
              <a:off x="1377801" y="4060738"/>
              <a:ext cx="543493" cy="380428"/>
            </a:xfrm>
            <a:prstGeom prst="rect">
              <a:avLst/>
            </a:prstGeom>
          </p:spPr>
        </p:pic>
        <p:pic>
          <p:nvPicPr>
            <p:cNvPr id="106" name="Image 20">
              <a:extLst>
                <a:ext uri="{FF2B5EF4-FFF2-40B4-BE49-F238E27FC236}">
                  <a16:creationId xmlns:a16="http://schemas.microsoft.com/office/drawing/2014/main" id="{A3A78FE5-250F-4270-90B9-1AFF4D1ED2C1}"/>
                </a:ext>
              </a:extLst>
            </p:cNvPr>
            <p:cNvPicPr>
              <a:picLocks noChangeAspect="1"/>
            </p:cNvPicPr>
            <p:nvPr/>
          </p:nvPicPr>
          <p:blipFill>
            <a:blip r:embed="rId16"/>
            <a:stretch>
              <a:fillRect/>
            </a:stretch>
          </p:blipFill>
          <p:spPr>
            <a:xfrm>
              <a:off x="4362480" y="4054332"/>
              <a:ext cx="559725" cy="469232"/>
            </a:xfrm>
            <a:prstGeom prst="rect">
              <a:avLst/>
            </a:prstGeom>
          </p:spPr>
        </p:pic>
        <p:pic>
          <p:nvPicPr>
            <p:cNvPr id="108" name="Image 23">
              <a:extLst>
                <a:ext uri="{FF2B5EF4-FFF2-40B4-BE49-F238E27FC236}">
                  <a16:creationId xmlns:a16="http://schemas.microsoft.com/office/drawing/2014/main" id="{80DB45C7-7E77-4567-BE2C-B52116BDB69E}"/>
                </a:ext>
              </a:extLst>
            </p:cNvPr>
            <p:cNvPicPr>
              <a:picLocks noChangeAspect="1"/>
            </p:cNvPicPr>
            <p:nvPr/>
          </p:nvPicPr>
          <p:blipFill rotWithShape="1">
            <a:blip r:embed="rId17"/>
            <a:srcRect t="17630" b="17402"/>
            <a:stretch/>
          </p:blipFill>
          <p:spPr>
            <a:xfrm>
              <a:off x="3187964" y="4031801"/>
              <a:ext cx="674646" cy="438302"/>
            </a:xfrm>
            <a:prstGeom prst="rect">
              <a:avLst/>
            </a:prstGeom>
          </p:spPr>
        </p:pic>
        <p:pic>
          <p:nvPicPr>
            <p:cNvPr id="109" name="Image 7">
              <a:extLst>
                <a:ext uri="{FF2B5EF4-FFF2-40B4-BE49-F238E27FC236}">
                  <a16:creationId xmlns:a16="http://schemas.microsoft.com/office/drawing/2014/main" id="{39ACA93E-CC33-4400-BB46-E41BA6775B77}"/>
                </a:ext>
              </a:extLst>
            </p:cNvPr>
            <p:cNvPicPr>
              <a:picLocks noChangeAspect="1"/>
            </p:cNvPicPr>
            <p:nvPr/>
          </p:nvPicPr>
          <p:blipFill rotWithShape="1">
            <a:blip r:embed="rId18"/>
            <a:srcRect l="725" t="24545" b="24490"/>
            <a:stretch/>
          </p:blipFill>
          <p:spPr>
            <a:xfrm>
              <a:off x="2239726" y="4084232"/>
              <a:ext cx="698303" cy="358482"/>
            </a:xfrm>
            <a:prstGeom prst="rect">
              <a:avLst/>
            </a:prstGeom>
          </p:spPr>
        </p:pic>
        <p:sp>
          <p:nvSpPr>
            <p:cNvPr id="110" name="Freeform 263">
              <a:extLst>
                <a:ext uri="{FF2B5EF4-FFF2-40B4-BE49-F238E27FC236}">
                  <a16:creationId xmlns:a16="http://schemas.microsoft.com/office/drawing/2014/main" id="{37087E6A-9B1A-4291-B503-94208ECF92B7}"/>
                </a:ext>
              </a:extLst>
            </p:cNvPr>
            <p:cNvSpPr>
              <a:spLocks/>
            </p:cNvSpPr>
            <p:nvPr/>
          </p:nvSpPr>
          <p:spPr bwMode="auto">
            <a:xfrm rot="19529803">
              <a:off x="2867361" y="3921208"/>
              <a:ext cx="156650" cy="199811"/>
            </a:xfrm>
            <a:custGeom>
              <a:avLst/>
              <a:gdLst/>
              <a:ahLst/>
              <a:cxnLst>
                <a:cxn ang="0">
                  <a:pos x="269" y="4"/>
                </a:cxn>
                <a:cxn ang="0">
                  <a:pos x="259" y="0"/>
                </a:cxn>
                <a:cxn ang="0">
                  <a:pos x="250" y="4"/>
                </a:cxn>
                <a:cxn ang="0">
                  <a:pos x="184" y="70"/>
                </a:cxn>
                <a:cxn ang="0">
                  <a:pos x="180" y="80"/>
                </a:cxn>
                <a:cxn ang="0">
                  <a:pos x="184" y="89"/>
                </a:cxn>
                <a:cxn ang="0">
                  <a:pos x="243" y="231"/>
                </a:cxn>
                <a:cxn ang="0">
                  <a:pos x="193" y="362"/>
                </a:cxn>
                <a:cxn ang="0">
                  <a:pos x="148" y="316"/>
                </a:cxn>
                <a:cxn ang="0">
                  <a:pos x="178" y="230"/>
                </a:cxn>
                <a:cxn ang="0">
                  <a:pos x="139" y="135"/>
                </a:cxn>
                <a:cxn ang="0">
                  <a:pos x="120" y="134"/>
                </a:cxn>
                <a:cxn ang="0">
                  <a:pos x="54" y="195"/>
                </a:cxn>
                <a:cxn ang="0">
                  <a:pos x="44" y="193"/>
                </a:cxn>
                <a:cxn ang="0">
                  <a:pos x="15" y="202"/>
                </a:cxn>
                <a:cxn ang="0">
                  <a:pos x="2" y="229"/>
                </a:cxn>
                <a:cxn ang="0">
                  <a:pos x="37" y="271"/>
                </a:cxn>
                <a:cxn ang="0">
                  <a:pos x="66" y="262"/>
                </a:cxn>
                <a:cxn ang="0">
                  <a:pos x="80" y="236"/>
                </a:cxn>
                <a:cxn ang="0">
                  <a:pos x="74" y="213"/>
                </a:cxn>
                <a:cxn ang="0">
                  <a:pos x="128" y="163"/>
                </a:cxn>
                <a:cxn ang="0">
                  <a:pos x="152" y="230"/>
                </a:cxn>
                <a:cxn ang="0">
                  <a:pos x="120" y="307"/>
                </a:cxn>
                <a:cxn ang="0">
                  <a:pos x="116" y="317"/>
                </a:cxn>
                <a:cxn ang="0">
                  <a:pos x="120" y="326"/>
                </a:cxn>
                <a:cxn ang="0">
                  <a:pos x="184" y="391"/>
                </a:cxn>
                <a:cxn ang="0">
                  <a:pos x="193" y="395"/>
                </a:cxn>
                <a:cxn ang="0">
                  <a:pos x="203" y="391"/>
                </a:cxn>
                <a:cxn ang="0">
                  <a:pos x="269" y="231"/>
                </a:cxn>
                <a:cxn ang="0">
                  <a:pos x="269" y="231"/>
                </a:cxn>
                <a:cxn ang="0">
                  <a:pos x="212" y="80"/>
                </a:cxn>
                <a:cxn ang="0">
                  <a:pos x="259" y="32"/>
                </a:cxn>
                <a:cxn ang="0">
                  <a:pos x="336" y="230"/>
                </a:cxn>
                <a:cxn ang="0">
                  <a:pos x="336" y="230"/>
                </a:cxn>
                <a:cxn ang="0">
                  <a:pos x="250" y="438"/>
                </a:cxn>
                <a:cxn ang="0">
                  <a:pos x="246" y="448"/>
                </a:cxn>
                <a:cxn ang="0">
                  <a:pos x="250" y="457"/>
                </a:cxn>
                <a:cxn ang="0">
                  <a:pos x="269" y="457"/>
                </a:cxn>
                <a:cxn ang="0">
                  <a:pos x="363" y="230"/>
                </a:cxn>
                <a:cxn ang="0">
                  <a:pos x="269" y="4"/>
                </a:cxn>
              </a:cxnLst>
              <a:rect l="0" t="0" r="r" b="b"/>
              <a:pathLst>
                <a:path w="363" h="462">
                  <a:moveTo>
                    <a:pt x="269" y="4"/>
                  </a:moveTo>
                  <a:cubicBezTo>
                    <a:pt x="266" y="1"/>
                    <a:pt x="263" y="0"/>
                    <a:pt x="259" y="0"/>
                  </a:cubicBezTo>
                  <a:cubicBezTo>
                    <a:pt x="255" y="0"/>
                    <a:pt x="252" y="1"/>
                    <a:pt x="250" y="4"/>
                  </a:cubicBezTo>
                  <a:cubicBezTo>
                    <a:pt x="184" y="70"/>
                    <a:pt x="184" y="70"/>
                    <a:pt x="184" y="70"/>
                  </a:cubicBezTo>
                  <a:cubicBezTo>
                    <a:pt x="181" y="73"/>
                    <a:pt x="180" y="76"/>
                    <a:pt x="180" y="80"/>
                  </a:cubicBezTo>
                  <a:cubicBezTo>
                    <a:pt x="180" y="83"/>
                    <a:pt x="181" y="87"/>
                    <a:pt x="184" y="89"/>
                  </a:cubicBezTo>
                  <a:cubicBezTo>
                    <a:pt x="222" y="127"/>
                    <a:pt x="243" y="177"/>
                    <a:pt x="243" y="231"/>
                  </a:cubicBezTo>
                  <a:cubicBezTo>
                    <a:pt x="243" y="280"/>
                    <a:pt x="225" y="326"/>
                    <a:pt x="193" y="362"/>
                  </a:cubicBezTo>
                  <a:cubicBezTo>
                    <a:pt x="181" y="350"/>
                    <a:pt x="158" y="327"/>
                    <a:pt x="148" y="316"/>
                  </a:cubicBezTo>
                  <a:cubicBezTo>
                    <a:pt x="168" y="291"/>
                    <a:pt x="178" y="261"/>
                    <a:pt x="178" y="230"/>
                  </a:cubicBezTo>
                  <a:cubicBezTo>
                    <a:pt x="178" y="196"/>
                    <a:pt x="165" y="161"/>
                    <a:pt x="139" y="135"/>
                  </a:cubicBezTo>
                  <a:cubicBezTo>
                    <a:pt x="134" y="130"/>
                    <a:pt x="126" y="129"/>
                    <a:pt x="120" y="134"/>
                  </a:cubicBezTo>
                  <a:cubicBezTo>
                    <a:pt x="54" y="195"/>
                    <a:pt x="54" y="195"/>
                    <a:pt x="54" y="195"/>
                  </a:cubicBezTo>
                  <a:cubicBezTo>
                    <a:pt x="51" y="194"/>
                    <a:pt x="48" y="193"/>
                    <a:pt x="44" y="193"/>
                  </a:cubicBezTo>
                  <a:cubicBezTo>
                    <a:pt x="33" y="193"/>
                    <a:pt x="24" y="195"/>
                    <a:pt x="15" y="202"/>
                  </a:cubicBezTo>
                  <a:cubicBezTo>
                    <a:pt x="8" y="209"/>
                    <a:pt x="3" y="218"/>
                    <a:pt x="2" y="229"/>
                  </a:cubicBezTo>
                  <a:cubicBezTo>
                    <a:pt x="0" y="248"/>
                    <a:pt x="16" y="271"/>
                    <a:pt x="37" y="271"/>
                  </a:cubicBezTo>
                  <a:cubicBezTo>
                    <a:pt x="48" y="271"/>
                    <a:pt x="57" y="269"/>
                    <a:pt x="66" y="262"/>
                  </a:cubicBezTo>
                  <a:cubicBezTo>
                    <a:pt x="74" y="256"/>
                    <a:pt x="79" y="246"/>
                    <a:pt x="80" y="236"/>
                  </a:cubicBezTo>
                  <a:cubicBezTo>
                    <a:pt x="80" y="228"/>
                    <a:pt x="78" y="220"/>
                    <a:pt x="74" y="213"/>
                  </a:cubicBezTo>
                  <a:cubicBezTo>
                    <a:pt x="84" y="203"/>
                    <a:pt x="116" y="174"/>
                    <a:pt x="128" y="163"/>
                  </a:cubicBezTo>
                  <a:cubicBezTo>
                    <a:pt x="144" y="183"/>
                    <a:pt x="152" y="207"/>
                    <a:pt x="152" y="230"/>
                  </a:cubicBezTo>
                  <a:cubicBezTo>
                    <a:pt x="152" y="258"/>
                    <a:pt x="141" y="286"/>
                    <a:pt x="120" y="307"/>
                  </a:cubicBezTo>
                  <a:cubicBezTo>
                    <a:pt x="117" y="310"/>
                    <a:pt x="116" y="313"/>
                    <a:pt x="116" y="317"/>
                  </a:cubicBezTo>
                  <a:cubicBezTo>
                    <a:pt x="116" y="320"/>
                    <a:pt x="117" y="323"/>
                    <a:pt x="120" y="326"/>
                  </a:cubicBezTo>
                  <a:cubicBezTo>
                    <a:pt x="184" y="391"/>
                    <a:pt x="184" y="391"/>
                    <a:pt x="184" y="391"/>
                  </a:cubicBezTo>
                  <a:cubicBezTo>
                    <a:pt x="186" y="394"/>
                    <a:pt x="190" y="395"/>
                    <a:pt x="193" y="395"/>
                  </a:cubicBezTo>
                  <a:cubicBezTo>
                    <a:pt x="197" y="395"/>
                    <a:pt x="200" y="394"/>
                    <a:pt x="203" y="391"/>
                  </a:cubicBezTo>
                  <a:cubicBezTo>
                    <a:pt x="246" y="348"/>
                    <a:pt x="269" y="291"/>
                    <a:pt x="269" y="231"/>
                  </a:cubicBezTo>
                  <a:cubicBezTo>
                    <a:pt x="269" y="231"/>
                    <a:pt x="269" y="231"/>
                    <a:pt x="269" y="231"/>
                  </a:cubicBezTo>
                  <a:cubicBezTo>
                    <a:pt x="269" y="175"/>
                    <a:pt x="249" y="122"/>
                    <a:pt x="212" y="80"/>
                  </a:cubicBezTo>
                  <a:cubicBezTo>
                    <a:pt x="223" y="69"/>
                    <a:pt x="247" y="44"/>
                    <a:pt x="259" y="32"/>
                  </a:cubicBezTo>
                  <a:cubicBezTo>
                    <a:pt x="309" y="86"/>
                    <a:pt x="336" y="156"/>
                    <a:pt x="336" y="230"/>
                  </a:cubicBezTo>
                  <a:cubicBezTo>
                    <a:pt x="336" y="230"/>
                    <a:pt x="336" y="230"/>
                    <a:pt x="336" y="230"/>
                  </a:cubicBezTo>
                  <a:cubicBezTo>
                    <a:pt x="336" y="309"/>
                    <a:pt x="305" y="383"/>
                    <a:pt x="250" y="438"/>
                  </a:cubicBezTo>
                  <a:cubicBezTo>
                    <a:pt x="247" y="441"/>
                    <a:pt x="246" y="444"/>
                    <a:pt x="246" y="448"/>
                  </a:cubicBezTo>
                  <a:cubicBezTo>
                    <a:pt x="246" y="451"/>
                    <a:pt x="247" y="454"/>
                    <a:pt x="250" y="457"/>
                  </a:cubicBezTo>
                  <a:cubicBezTo>
                    <a:pt x="255" y="462"/>
                    <a:pt x="263" y="462"/>
                    <a:pt x="269" y="457"/>
                  </a:cubicBezTo>
                  <a:cubicBezTo>
                    <a:pt x="329" y="396"/>
                    <a:pt x="363" y="316"/>
                    <a:pt x="363" y="230"/>
                  </a:cubicBezTo>
                  <a:cubicBezTo>
                    <a:pt x="363" y="145"/>
                    <a:pt x="329" y="64"/>
                    <a:pt x="269" y="4"/>
                  </a:cubicBezTo>
                  <a:close/>
                </a:path>
              </a:pathLst>
            </a:custGeom>
            <a:solidFill>
              <a:schemeClr val="bg2"/>
            </a:solidFill>
            <a:ln w="9525">
              <a:noFill/>
              <a:round/>
              <a:headEnd/>
              <a:tailEnd/>
            </a:ln>
          </p:spPr>
          <p:txBody>
            <a:bodyPr vert="horz" wrap="square" lIns="68505" tIns="34253" rIns="68505" bIns="34253" numCol="1" anchor="t" anchorCtr="0" compatLnSpc="1">
              <a:prstTxWarp prst="textNoShape">
                <a:avLst/>
              </a:prstTxWarp>
            </a:bodyPr>
            <a:lstStyle/>
            <a:p>
              <a:pPr defTabSz="685076">
                <a:defRPr/>
              </a:pPr>
              <a:endParaRPr lang="en-US" sz="1400" kern="0" dirty="0">
                <a:solidFill>
                  <a:prstClr val="black"/>
                </a:solidFill>
                <a:latin typeface="Arial"/>
              </a:endParaRPr>
            </a:p>
          </p:txBody>
        </p:sp>
        <p:sp>
          <p:nvSpPr>
            <p:cNvPr id="111" name="Freeform 263">
              <a:extLst>
                <a:ext uri="{FF2B5EF4-FFF2-40B4-BE49-F238E27FC236}">
                  <a16:creationId xmlns:a16="http://schemas.microsoft.com/office/drawing/2014/main" id="{EAD48041-C3CB-4CC2-BD67-A91037DDF144}"/>
                </a:ext>
              </a:extLst>
            </p:cNvPr>
            <p:cNvSpPr>
              <a:spLocks/>
            </p:cNvSpPr>
            <p:nvPr/>
          </p:nvSpPr>
          <p:spPr bwMode="auto">
            <a:xfrm rot="19529803">
              <a:off x="3774486" y="3921209"/>
              <a:ext cx="156650" cy="199811"/>
            </a:xfrm>
            <a:custGeom>
              <a:avLst/>
              <a:gdLst/>
              <a:ahLst/>
              <a:cxnLst>
                <a:cxn ang="0">
                  <a:pos x="269" y="4"/>
                </a:cxn>
                <a:cxn ang="0">
                  <a:pos x="259" y="0"/>
                </a:cxn>
                <a:cxn ang="0">
                  <a:pos x="250" y="4"/>
                </a:cxn>
                <a:cxn ang="0">
                  <a:pos x="184" y="70"/>
                </a:cxn>
                <a:cxn ang="0">
                  <a:pos x="180" y="80"/>
                </a:cxn>
                <a:cxn ang="0">
                  <a:pos x="184" y="89"/>
                </a:cxn>
                <a:cxn ang="0">
                  <a:pos x="243" y="231"/>
                </a:cxn>
                <a:cxn ang="0">
                  <a:pos x="193" y="362"/>
                </a:cxn>
                <a:cxn ang="0">
                  <a:pos x="148" y="316"/>
                </a:cxn>
                <a:cxn ang="0">
                  <a:pos x="178" y="230"/>
                </a:cxn>
                <a:cxn ang="0">
                  <a:pos x="139" y="135"/>
                </a:cxn>
                <a:cxn ang="0">
                  <a:pos x="120" y="134"/>
                </a:cxn>
                <a:cxn ang="0">
                  <a:pos x="54" y="195"/>
                </a:cxn>
                <a:cxn ang="0">
                  <a:pos x="44" y="193"/>
                </a:cxn>
                <a:cxn ang="0">
                  <a:pos x="15" y="202"/>
                </a:cxn>
                <a:cxn ang="0">
                  <a:pos x="2" y="229"/>
                </a:cxn>
                <a:cxn ang="0">
                  <a:pos x="37" y="271"/>
                </a:cxn>
                <a:cxn ang="0">
                  <a:pos x="66" y="262"/>
                </a:cxn>
                <a:cxn ang="0">
                  <a:pos x="80" y="236"/>
                </a:cxn>
                <a:cxn ang="0">
                  <a:pos x="74" y="213"/>
                </a:cxn>
                <a:cxn ang="0">
                  <a:pos x="128" y="163"/>
                </a:cxn>
                <a:cxn ang="0">
                  <a:pos x="152" y="230"/>
                </a:cxn>
                <a:cxn ang="0">
                  <a:pos x="120" y="307"/>
                </a:cxn>
                <a:cxn ang="0">
                  <a:pos x="116" y="317"/>
                </a:cxn>
                <a:cxn ang="0">
                  <a:pos x="120" y="326"/>
                </a:cxn>
                <a:cxn ang="0">
                  <a:pos x="184" y="391"/>
                </a:cxn>
                <a:cxn ang="0">
                  <a:pos x="193" y="395"/>
                </a:cxn>
                <a:cxn ang="0">
                  <a:pos x="203" y="391"/>
                </a:cxn>
                <a:cxn ang="0">
                  <a:pos x="269" y="231"/>
                </a:cxn>
                <a:cxn ang="0">
                  <a:pos x="269" y="231"/>
                </a:cxn>
                <a:cxn ang="0">
                  <a:pos x="212" y="80"/>
                </a:cxn>
                <a:cxn ang="0">
                  <a:pos x="259" y="32"/>
                </a:cxn>
                <a:cxn ang="0">
                  <a:pos x="336" y="230"/>
                </a:cxn>
                <a:cxn ang="0">
                  <a:pos x="336" y="230"/>
                </a:cxn>
                <a:cxn ang="0">
                  <a:pos x="250" y="438"/>
                </a:cxn>
                <a:cxn ang="0">
                  <a:pos x="246" y="448"/>
                </a:cxn>
                <a:cxn ang="0">
                  <a:pos x="250" y="457"/>
                </a:cxn>
                <a:cxn ang="0">
                  <a:pos x="269" y="457"/>
                </a:cxn>
                <a:cxn ang="0">
                  <a:pos x="363" y="230"/>
                </a:cxn>
                <a:cxn ang="0">
                  <a:pos x="269" y="4"/>
                </a:cxn>
              </a:cxnLst>
              <a:rect l="0" t="0" r="r" b="b"/>
              <a:pathLst>
                <a:path w="363" h="462">
                  <a:moveTo>
                    <a:pt x="269" y="4"/>
                  </a:moveTo>
                  <a:cubicBezTo>
                    <a:pt x="266" y="1"/>
                    <a:pt x="263" y="0"/>
                    <a:pt x="259" y="0"/>
                  </a:cubicBezTo>
                  <a:cubicBezTo>
                    <a:pt x="255" y="0"/>
                    <a:pt x="252" y="1"/>
                    <a:pt x="250" y="4"/>
                  </a:cubicBezTo>
                  <a:cubicBezTo>
                    <a:pt x="184" y="70"/>
                    <a:pt x="184" y="70"/>
                    <a:pt x="184" y="70"/>
                  </a:cubicBezTo>
                  <a:cubicBezTo>
                    <a:pt x="181" y="73"/>
                    <a:pt x="180" y="76"/>
                    <a:pt x="180" y="80"/>
                  </a:cubicBezTo>
                  <a:cubicBezTo>
                    <a:pt x="180" y="83"/>
                    <a:pt x="181" y="87"/>
                    <a:pt x="184" y="89"/>
                  </a:cubicBezTo>
                  <a:cubicBezTo>
                    <a:pt x="222" y="127"/>
                    <a:pt x="243" y="177"/>
                    <a:pt x="243" y="231"/>
                  </a:cubicBezTo>
                  <a:cubicBezTo>
                    <a:pt x="243" y="280"/>
                    <a:pt x="225" y="326"/>
                    <a:pt x="193" y="362"/>
                  </a:cubicBezTo>
                  <a:cubicBezTo>
                    <a:pt x="181" y="350"/>
                    <a:pt x="158" y="327"/>
                    <a:pt x="148" y="316"/>
                  </a:cubicBezTo>
                  <a:cubicBezTo>
                    <a:pt x="168" y="291"/>
                    <a:pt x="178" y="261"/>
                    <a:pt x="178" y="230"/>
                  </a:cubicBezTo>
                  <a:cubicBezTo>
                    <a:pt x="178" y="196"/>
                    <a:pt x="165" y="161"/>
                    <a:pt x="139" y="135"/>
                  </a:cubicBezTo>
                  <a:cubicBezTo>
                    <a:pt x="134" y="130"/>
                    <a:pt x="126" y="129"/>
                    <a:pt x="120" y="134"/>
                  </a:cubicBezTo>
                  <a:cubicBezTo>
                    <a:pt x="54" y="195"/>
                    <a:pt x="54" y="195"/>
                    <a:pt x="54" y="195"/>
                  </a:cubicBezTo>
                  <a:cubicBezTo>
                    <a:pt x="51" y="194"/>
                    <a:pt x="48" y="193"/>
                    <a:pt x="44" y="193"/>
                  </a:cubicBezTo>
                  <a:cubicBezTo>
                    <a:pt x="33" y="193"/>
                    <a:pt x="24" y="195"/>
                    <a:pt x="15" y="202"/>
                  </a:cubicBezTo>
                  <a:cubicBezTo>
                    <a:pt x="8" y="209"/>
                    <a:pt x="3" y="218"/>
                    <a:pt x="2" y="229"/>
                  </a:cubicBezTo>
                  <a:cubicBezTo>
                    <a:pt x="0" y="248"/>
                    <a:pt x="16" y="271"/>
                    <a:pt x="37" y="271"/>
                  </a:cubicBezTo>
                  <a:cubicBezTo>
                    <a:pt x="48" y="271"/>
                    <a:pt x="57" y="269"/>
                    <a:pt x="66" y="262"/>
                  </a:cubicBezTo>
                  <a:cubicBezTo>
                    <a:pt x="74" y="256"/>
                    <a:pt x="79" y="246"/>
                    <a:pt x="80" y="236"/>
                  </a:cubicBezTo>
                  <a:cubicBezTo>
                    <a:pt x="80" y="228"/>
                    <a:pt x="78" y="220"/>
                    <a:pt x="74" y="213"/>
                  </a:cubicBezTo>
                  <a:cubicBezTo>
                    <a:pt x="84" y="203"/>
                    <a:pt x="116" y="174"/>
                    <a:pt x="128" y="163"/>
                  </a:cubicBezTo>
                  <a:cubicBezTo>
                    <a:pt x="144" y="183"/>
                    <a:pt x="152" y="207"/>
                    <a:pt x="152" y="230"/>
                  </a:cubicBezTo>
                  <a:cubicBezTo>
                    <a:pt x="152" y="258"/>
                    <a:pt x="141" y="286"/>
                    <a:pt x="120" y="307"/>
                  </a:cubicBezTo>
                  <a:cubicBezTo>
                    <a:pt x="117" y="310"/>
                    <a:pt x="116" y="313"/>
                    <a:pt x="116" y="317"/>
                  </a:cubicBezTo>
                  <a:cubicBezTo>
                    <a:pt x="116" y="320"/>
                    <a:pt x="117" y="323"/>
                    <a:pt x="120" y="326"/>
                  </a:cubicBezTo>
                  <a:cubicBezTo>
                    <a:pt x="184" y="391"/>
                    <a:pt x="184" y="391"/>
                    <a:pt x="184" y="391"/>
                  </a:cubicBezTo>
                  <a:cubicBezTo>
                    <a:pt x="186" y="394"/>
                    <a:pt x="190" y="395"/>
                    <a:pt x="193" y="395"/>
                  </a:cubicBezTo>
                  <a:cubicBezTo>
                    <a:pt x="197" y="395"/>
                    <a:pt x="200" y="394"/>
                    <a:pt x="203" y="391"/>
                  </a:cubicBezTo>
                  <a:cubicBezTo>
                    <a:pt x="246" y="348"/>
                    <a:pt x="269" y="291"/>
                    <a:pt x="269" y="231"/>
                  </a:cubicBezTo>
                  <a:cubicBezTo>
                    <a:pt x="269" y="231"/>
                    <a:pt x="269" y="231"/>
                    <a:pt x="269" y="231"/>
                  </a:cubicBezTo>
                  <a:cubicBezTo>
                    <a:pt x="269" y="175"/>
                    <a:pt x="249" y="122"/>
                    <a:pt x="212" y="80"/>
                  </a:cubicBezTo>
                  <a:cubicBezTo>
                    <a:pt x="223" y="69"/>
                    <a:pt x="247" y="44"/>
                    <a:pt x="259" y="32"/>
                  </a:cubicBezTo>
                  <a:cubicBezTo>
                    <a:pt x="309" y="86"/>
                    <a:pt x="336" y="156"/>
                    <a:pt x="336" y="230"/>
                  </a:cubicBezTo>
                  <a:cubicBezTo>
                    <a:pt x="336" y="230"/>
                    <a:pt x="336" y="230"/>
                    <a:pt x="336" y="230"/>
                  </a:cubicBezTo>
                  <a:cubicBezTo>
                    <a:pt x="336" y="309"/>
                    <a:pt x="305" y="383"/>
                    <a:pt x="250" y="438"/>
                  </a:cubicBezTo>
                  <a:cubicBezTo>
                    <a:pt x="247" y="441"/>
                    <a:pt x="246" y="444"/>
                    <a:pt x="246" y="448"/>
                  </a:cubicBezTo>
                  <a:cubicBezTo>
                    <a:pt x="246" y="451"/>
                    <a:pt x="247" y="454"/>
                    <a:pt x="250" y="457"/>
                  </a:cubicBezTo>
                  <a:cubicBezTo>
                    <a:pt x="255" y="462"/>
                    <a:pt x="263" y="462"/>
                    <a:pt x="269" y="457"/>
                  </a:cubicBezTo>
                  <a:cubicBezTo>
                    <a:pt x="329" y="396"/>
                    <a:pt x="363" y="316"/>
                    <a:pt x="363" y="230"/>
                  </a:cubicBezTo>
                  <a:cubicBezTo>
                    <a:pt x="363" y="145"/>
                    <a:pt x="329" y="64"/>
                    <a:pt x="269" y="4"/>
                  </a:cubicBezTo>
                  <a:close/>
                </a:path>
              </a:pathLst>
            </a:custGeom>
            <a:solidFill>
              <a:schemeClr val="bg2"/>
            </a:solidFill>
            <a:ln w="9525">
              <a:noFill/>
              <a:round/>
              <a:headEnd/>
              <a:tailEnd/>
            </a:ln>
          </p:spPr>
          <p:txBody>
            <a:bodyPr vert="horz" wrap="square" lIns="68505" tIns="34253" rIns="68505" bIns="34253" numCol="1" anchor="t" anchorCtr="0" compatLnSpc="1">
              <a:prstTxWarp prst="textNoShape">
                <a:avLst/>
              </a:prstTxWarp>
            </a:bodyPr>
            <a:lstStyle/>
            <a:p>
              <a:pPr defTabSz="685076">
                <a:defRPr/>
              </a:pPr>
              <a:endParaRPr lang="en-US" sz="1400" kern="0" dirty="0">
                <a:solidFill>
                  <a:prstClr val="black"/>
                </a:solidFill>
                <a:latin typeface="Arial"/>
              </a:endParaRPr>
            </a:p>
          </p:txBody>
        </p:sp>
        <p:sp>
          <p:nvSpPr>
            <p:cNvPr id="112" name="Freeform 263">
              <a:extLst>
                <a:ext uri="{FF2B5EF4-FFF2-40B4-BE49-F238E27FC236}">
                  <a16:creationId xmlns:a16="http://schemas.microsoft.com/office/drawing/2014/main" id="{C28C110C-C473-4093-8E92-B207B04C6CE5}"/>
                </a:ext>
              </a:extLst>
            </p:cNvPr>
            <p:cNvSpPr>
              <a:spLocks/>
            </p:cNvSpPr>
            <p:nvPr/>
          </p:nvSpPr>
          <p:spPr bwMode="auto">
            <a:xfrm rot="19529803">
              <a:off x="4854980" y="3914227"/>
              <a:ext cx="156650" cy="199811"/>
            </a:xfrm>
            <a:custGeom>
              <a:avLst/>
              <a:gdLst/>
              <a:ahLst/>
              <a:cxnLst>
                <a:cxn ang="0">
                  <a:pos x="269" y="4"/>
                </a:cxn>
                <a:cxn ang="0">
                  <a:pos x="259" y="0"/>
                </a:cxn>
                <a:cxn ang="0">
                  <a:pos x="250" y="4"/>
                </a:cxn>
                <a:cxn ang="0">
                  <a:pos x="184" y="70"/>
                </a:cxn>
                <a:cxn ang="0">
                  <a:pos x="180" y="80"/>
                </a:cxn>
                <a:cxn ang="0">
                  <a:pos x="184" y="89"/>
                </a:cxn>
                <a:cxn ang="0">
                  <a:pos x="243" y="231"/>
                </a:cxn>
                <a:cxn ang="0">
                  <a:pos x="193" y="362"/>
                </a:cxn>
                <a:cxn ang="0">
                  <a:pos x="148" y="316"/>
                </a:cxn>
                <a:cxn ang="0">
                  <a:pos x="178" y="230"/>
                </a:cxn>
                <a:cxn ang="0">
                  <a:pos x="139" y="135"/>
                </a:cxn>
                <a:cxn ang="0">
                  <a:pos x="120" y="134"/>
                </a:cxn>
                <a:cxn ang="0">
                  <a:pos x="54" y="195"/>
                </a:cxn>
                <a:cxn ang="0">
                  <a:pos x="44" y="193"/>
                </a:cxn>
                <a:cxn ang="0">
                  <a:pos x="15" y="202"/>
                </a:cxn>
                <a:cxn ang="0">
                  <a:pos x="2" y="229"/>
                </a:cxn>
                <a:cxn ang="0">
                  <a:pos x="37" y="271"/>
                </a:cxn>
                <a:cxn ang="0">
                  <a:pos x="66" y="262"/>
                </a:cxn>
                <a:cxn ang="0">
                  <a:pos x="80" y="236"/>
                </a:cxn>
                <a:cxn ang="0">
                  <a:pos x="74" y="213"/>
                </a:cxn>
                <a:cxn ang="0">
                  <a:pos x="128" y="163"/>
                </a:cxn>
                <a:cxn ang="0">
                  <a:pos x="152" y="230"/>
                </a:cxn>
                <a:cxn ang="0">
                  <a:pos x="120" y="307"/>
                </a:cxn>
                <a:cxn ang="0">
                  <a:pos x="116" y="317"/>
                </a:cxn>
                <a:cxn ang="0">
                  <a:pos x="120" y="326"/>
                </a:cxn>
                <a:cxn ang="0">
                  <a:pos x="184" y="391"/>
                </a:cxn>
                <a:cxn ang="0">
                  <a:pos x="193" y="395"/>
                </a:cxn>
                <a:cxn ang="0">
                  <a:pos x="203" y="391"/>
                </a:cxn>
                <a:cxn ang="0">
                  <a:pos x="269" y="231"/>
                </a:cxn>
                <a:cxn ang="0">
                  <a:pos x="269" y="231"/>
                </a:cxn>
                <a:cxn ang="0">
                  <a:pos x="212" y="80"/>
                </a:cxn>
                <a:cxn ang="0">
                  <a:pos x="259" y="32"/>
                </a:cxn>
                <a:cxn ang="0">
                  <a:pos x="336" y="230"/>
                </a:cxn>
                <a:cxn ang="0">
                  <a:pos x="336" y="230"/>
                </a:cxn>
                <a:cxn ang="0">
                  <a:pos x="250" y="438"/>
                </a:cxn>
                <a:cxn ang="0">
                  <a:pos x="246" y="448"/>
                </a:cxn>
                <a:cxn ang="0">
                  <a:pos x="250" y="457"/>
                </a:cxn>
                <a:cxn ang="0">
                  <a:pos x="269" y="457"/>
                </a:cxn>
                <a:cxn ang="0">
                  <a:pos x="363" y="230"/>
                </a:cxn>
                <a:cxn ang="0">
                  <a:pos x="269" y="4"/>
                </a:cxn>
              </a:cxnLst>
              <a:rect l="0" t="0" r="r" b="b"/>
              <a:pathLst>
                <a:path w="363" h="462">
                  <a:moveTo>
                    <a:pt x="269" y="4"/>
                  </a:moveTo>
                  <a:cubicBezTo>
                    <a:pt x="266" y="1"/>
                    <a:pt x="263" y="0"/>
                    <a:pt x="259" y="0"/>
                  </a:cubicBezTo>
                  <a:cubicBezTo>
                    <a:pt x="255" y="0"/>
                    <a:pt x="252" y="1"/>
                    <a:pt x="250" y="4"/>
                  </a:cubicBezTo>
                  <a:cubicBezTo>
                    <a:pt x="184" y="70"/>
                    <a:pt x="184" y="70"/>
                    <a:pt x="184" y="70"/>
                  </a:cubicBezTo>
                  <a:cubicBezTo>
                    <a:pt x="181" y="73"/>
                    <a:pt x="180" y="76"/>
                    <a:pt x="180" y="80"/>
                  </a:cubicBezTo>
                  <a:cubicBezTo>
                    <a:pt x="180" y="83"/>
                    <a:pt x="181" y="87"/>
                    <a:pt x="184" y="89"/>
                  </a:cubicBezTo>
                  <a:cubicBezTo>
                    <a:pt x="222" y="127"/>
                    <a:pt x="243" y="177"/>
                    <a:pt x="243" y="231"/>
                  </a:cubicBezTo>
                  <a:cubicBezTo>
                    <a:pt x="243" y="280"/>
                    <a:pt x="225" y="326"/>
                    <a:pt x="193" y="362"/>
                  </a:cubicBezTo>
                  <a:cubicBezTo>
                    <a:pt x="181" y="350"/>
                    <a:pt x="158" y="327"/>
                    <a:pt x="148" y="316"/>
                  </a:cubicBezTo>
                  <a:cubicBezTo>
                    <a:pt x="168" y="291"/>
                    <a:pt x="178" y="261"/>
                    <a:pt x="178" y="230"/>
                  </a:cubicBezTo>
                  <a:cubicBezTo>
                    <a:pt x="178" y="196"/>
                    <a:pt x="165" y="161"/>
                    <a:pt x="139" y="135"/>
                  </a:cubicBezTo>
                  <a:cubicBezTo>
                    <a:pt x="134" y="130"/>
                    <a:pt x="126" y="129"/>
                    <a:pt x="120" y="134"/>
                  </a:cubicBezTo>
                  <a:cubicBezTo>
                    <a:pt x="54" y="195"/>
                    <a:pt x="54" y="195"/>
                    <a:pt x="54" y="195"/>
                  </a:cubicBezTo>
                  <a:cubicBezTo>
                    <a:pt x="51" y="194"/>
                    <a:pt x="48" y="193"/>
                    <a:pt x="44" y="193"/>
                  </a:cubicBezTo>
                  <a:cubicBezTo>
                    <a:pt x="33" y="193"/>
                    <a:pt x="24" y="195"/>
                    <a:pt x="15" y="202"/>
                  </a:cubicBezTo>
                  <a:cubicBezTo>
                    <a:pt x="8" y="209"/>
                    <a:pt x="3" y="218"/>
                    <a:pt x="2" y="229"/>
                  </a:cubicBezTo>
                  <a:cubicBezTo>
                    <a:pt x="0" y="248"/>
                    <a:pt x="16" y="271"/>
                    <a:pt x="37" y="271"/>
                  </a:cubicBezTo>
                  <a:cubicBezTo>
                    <a:pt x="48" y="271"/>
                    <a:pt x="57" y="269"/>
                    <a:pt x="66" y="262"/>
                  </a:cubicBezTo>
                  <a:cubicBezTo>
                    <a:pt x="74" y="256"/>
                    <a:pt x="79" y="246"/>
                    <a:pt x="80" y="236"/>
                  </a:cubicBezTo>
                  <a:cubicBezTo>
                    <a:pt x="80" y="228"/>
                    <a:pt x="78" y="220"/>
                    <a:pt x="74" y="213"/>
                  </a:cubicBezTo>
                  <a:cubicBezTo>
                    <a:pt x="84" y="203"/>
                    <a:pt x="116" y="174"/>
                    <a:pt x="128" y="163"/>
                  </a:cubicBezTo>
                  <a:cubicBezTo>
                    <a:pt x="144" y="183"/>
                    <a:pt x="152" y="207"/>
                    <a:pt x="152" y="230"/>
                  </a:cubicBezTo>
                  <a:cubicBezTo>
                    <a:pt x="152" y="258"/>
                    <a:pt x="141" y="286"/>
                    <a:pt x="120" y="307"/>
                  </a:cubicBezTo>
                  <a:cubicBezTo>
                    <a:pt x="117" y="310"/>
                    <a:pt x="116" y="313"/>
                    <a:pt x="116" y="317"/>
                  </a:cubicBezTo>
                  <a:cubicBezTo>
                    <a:pt x="116" y="320"/>
                    <a:pt x="117" y="323"/>
                    <a:pt x="120" y="326"/>
                  </a:cubicBezTo>
                  <a:cubicBezTo>
                    <a:pt x="184" y="391"/>
                    <a:pt x="184" y="391"/>
                    <a:pt x="184" y="391"/>
                  </a:cubicBezTo>
                  <a:cubicBezTo>
                    <a:pt x="186" y="394"/>
                    <a:pt x="190" y="395"/>
                    <a:pt x="193" y="395"/>
                  </a:cubicBezTo>
                  <a:cubicBezTo>
                    <a:pt x="197" y="395"/>
                    <a:pt x="200" y="394"/>
                    <a:pt x="203" y="391"/>
                  </a:cubicBezTo>
                  <a:cubicBezTo>
                    <a:pt x="246" y="348"/>
                    <a:pt x="269" y="291"/>
                    <a:pt x="269" y="231"/>
                  </a:cubicBezTo>
                  <a:cubicBezTo>
                    <a:pt x="269" y="231"/>
                    <a:pt x="269" y="231"/>
                    <a:pt x="269" y="231"/>
                  </a:cubicBezTo>
                  <a:cubicBezTo>
                    <a:pt x="269" y="175"/>
                    <a:pt x="249" y="122"/>
                    <a:pt x="212" y="80"/>
                  </a:cubicBezTo>
                  <a:cubicBezTo>
                    <a:pt x="223" y="69"/>
                    <a:pt x="247" y="44"/>
                    <a:pt x="259" y="32"/>
                  </a:cubicBezTo>
                  <a:cubicBezTo>
                    <a:pt x="309" y="86"/>
                    <a:pt x="336" y="156"/>
                    <a:pt x="336" y="230"/>
                  </a:cubicBezTo>
                  <a:cubicBezTo>
                    <a:pt x="336" y="230"/>
                    <a:pt x="336" y="230"/>
                    <a:pt x="336" y="230"/>
                  </a:cubicBezTo>
                  <a:cubicBezTo>
                    <a:pt x="336" y="309"/>
                    <a:pt x="305" y="383"/>
                    <a:pt x="250" y="438"/>
                  </a:cubicBezTo>
                  <a:cubicBezTo>
                    <a:pt x="247" y="441"/>
                    <a:pt x="246" y="444"/>
                    <a:pt x="246" y="448"/>
                  </a:cubicBezTo>
                  <a:cubicBezTo>
                    <a:pt x="246" y="451"/>
                    <a:pt x="247" y="454"/>
                    <a:pt x="250" y="457"/>
                  </a:cubicBezTo>
                  <a:cubicBezTo>
                    <a:pt x="255" y="462"/>
                    <a:pt x="263" y="462"/>
                    <a:pt x="269" y="457"/>
                  </a:cubicBezTo>
                  <a:cubicBezTo>
                    <a:pt x="329" y="396"/>
                    <a:pt x="363" y="316"/>
                    <a:pt x="363" y="230"/>
                  </a:cubicBezTo>
                  <a:cubicBezTo>
                    <a:pt x="363" y="145"/>
                    <a:pt x="329" y="64"/>
                    <a:pt x="269" y="4"/>
                  </a:cubicBezTo>
                  <a:close/>
                </a:path>
              </a:pathLst>
            </a:custGeom>
            <a:solidFill>
              <a:schemeClr val="bg2"/>
            </a:solidFill>
            <a:ln w="9525">
              <a:noFill/>
              <a:round/>
              <a:headEnd/>
              <a:tailEnd/>
            </a:ln>
          </p:spPr>
          <p:txBody>
            <a:bodyPr vert="horz" wrap="square" lIns="68505" tIns="34253" rIns="68505" bIns="34253" numCol="1" anchor="t" anchorCtr="0" compatLnSpc="1">
              <a:prstTxWarp prst="textNoShape">
                <a:avLst/>
              </a:prstTxWarp>
            </a:bodyPr>
            <a:lstStyle/>
            <a:p>
              <a:pPr defTabSz="685076">
                <a:defRPr/>
              </a:pPr>
              <a:endParaRPr lang="en-US" sz="1400" kern="0" dirty="0">
                <a:solidFill>
                  <a:prstClr val="black"/>
                </a:solidFill>
                <a:latin typeface="Arial"/>
              </a:endParaRPr>
            </a:p>
          </p:txBody>
        </p:sp>
        <p:sp>
          <p:nvSpPr>
            <p:cNvPr id="113" name="58 CuadroTexto">
              <a:extLst>
                <a:ext uri="{FF2B5EF4-FFF2-40B4-BE49-F238E27FC236}">
                  <a16:creationId xmlns:a16="http://schemas.microsoft.com/office/drawing/2014/main" id="{4296DCF6-4039-42C9-BA23-221DD840B9B2}"/>
                </a:ext>
              </a:extLst>
            </p:cNvPr>
            <p:cNvSpPr txBox="1">
              <a:spLocks noChangeArrowheads="1"/>
            </p:cNvSpPr>
            <p:nvPr/>
          </p:nvSpPr>
          <p:spPr bwMode="auto">
            <a:xfrm>
              <a:off x="2841904" y="4442715"/>
              <a:ext cx="2100215" cy="276999"/>
            </a:xfrm>
            <a:prstGeom prst="rect">
              <a:avLst/>
            </a:prstGeom>
            <a:noFill/>
            <a:ln w="9525">
              <a:noFill/>
              <a:miter lim="800000"/>
              <a:headEnd/>
              <a:tailEnd/>
            </a:ln>
          </p:spPr>
          <p:txBody>
            <a:bodyPr wrap="square">
              <a:spAutoFit/>
            </a:bodyPr>
            <a:lstStyle/>
            <a:p>
              <a:pPr defTabSz="457189"/>
              <a:r>
                <a:rPr lang="es-ES" sz="1200" dirty="0" err="1">
                  <a:solidFill>
                    <a:prstClr val="black"/>
                  </a:solidFill>
                  <a:latin typeface="SEOptimist"/>
                </a:rPr>
                <a:t>Power</a:t>
              </a:r>
              <a:r>
                <a:rPr lang="es-ES" sz="1200" dirty="0">
                  <a:solidFill>
                    <a:prstClr val="black"/>
                  </a:solidFill>
                  <a:latin typeface="SEOptimist"/>
                </a:rPr>
                <a:t> Tag</a:t>
              </a:r>
            </a:p>
          </p:txBody>
        </p:sp>
      </p:grpSp>
    </p:spTree>
    <p:extLst>
      <p:ext uri="{BB962C8B-B14F-4D97-AF65-F5344CB8AC3E}">
        <p14:creationId xmlns:p14="http://schemas.microsoft.com/office/powerpoint/2010/main" val="166353890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7" name="49 Rectángulo"/>
          <p:cNvSpPr>
            <a:spLocks noChangeArrowheads="1"/>
          </p:cNvSpPr>
          <p:nvPr/>
        </p:nvSpPr>
        <p:spPr bwMode="auto">
          <a:xfrm>
            <a:off x="5435602" y="952502"/>
            <a:ext cx="3529013" cy="623258"/>
          </a:xfrm>
          <a:prstGeom prst="rect">
            <a:avLst/>
          </a:prstGeom>
          <a:noFill/>
          <a:ln w="9525">
            <a:solidFill>
              <a:srgbClr val="009530"/>
            </a:solidFill>
            <a:miter lim="800000"/>
            <a:headEnd/>
            <a:tailEnd/>
          </a:ln>
        </p:spPr>
        <p:txBody>
          <a:bodyPr lIns="68589" tIns="34295" rIns="68589" bIns="34295">
            <a:spAutoFit/>
          </a:bodyPr>
          <a:lstStyle/>
          <a:p>
            <a:pPr algn="ctr" defTabSz="457189"/>
            <a:r>
              <a:rPr lang="es-AR">
                <a:solidFill>
                  <a:srgbClr val="000000"/>
                </a:solidFill>
                <a:latin typeface="Arial"/>
              </a:rPr>
              <a:t>Anteriores + ION + DNP3 + IEC61850 simultaneos</a:t>
            </a:r>
            <a:endParaRPr lang="en-US">
              <a:solidFill>
                <a:srgbClr val="000000"/>
              </a:solidFill>
              <a:latin typeface="Arial"/>
            </a:endParaRPr>
          </a:p>
        </p:txBody>
      </p:sp>
      <p:sp>
        <p:nvSpPr>
          <p:cNvPr id="30728" name="50 Rectángulo"/>
          <p:cNvSpPr>
            <a:spLocks noChangeArrowheads="1"/>
          </p:cNvSpPr>
          <p:nvPr/>
        </p:nvSpPr>
        <p:spPr bwMode="auto">
          <a:xfrm>
            <a:off x="5435602" y="1978820"/>
            <a:ext cx="3529013" cy="623258"/>
          </a:xfrm>
          <a:prstGeom prst="rect">
            <a:avLst/>
          </a:prstGeom>
          <a:noFill/>
          <a:ln w="9525">
            <a:solidFill>
              <a:srgbClr val="009530"/>
            </a:solidFill>
            <a:miter lim="800000"/>
            <a:headEnd/>
            <a:tailEnd/>
          </a:ln>
        </p:spPr>
        <p:txBody>
          <a:bodyPr lIns="68589" tIns="34295" rIns="68589" bIns="34295">
            <a:spAutoFit/>
          </a:bodyPr>
          <a:lstStyle/>
          <a:p>
            <a:pPr algn="ctr" defTabSz="457189"/>
            <a:r>
              <a:rPr lang="es-AR">
                <a:solidFill>
                  <a:srgbClr val="000000"/>
                </a:solidFill>
                <a:latin typeface="Arial"/>
              </a:rPr>
              <a:t>ModBus RS485  -  ModBus TCP / IP </a:t>
            </a:r>
            <a:endParaRPr lang="en-US">
              <a:solidFill>
                <a:srgbClr val="000000"/>
              </a:solidFill>
              <a:latin typeface="Arial"/>
            </a:endParaRPr>
          </a:p>
        </p:txBody>
      </p:sp>
      <p:sp>
        <p:nvSpPr>
          <p:cNvPr id="30729" name="51 Rectángulo"/>
          <p:cNvSpPr>
            <a:spLocks noChangeArrowheads="1"/>
          </p:cNvSpPr>
          <p:nvPr/>
        </p:nvSpPr>
        <p:spPr bwMode="auto">
          <a:xfrm>
            <a:off x="6035915" y="3112295"/>
            <a:ext cx="2928700" cy="346259"/>
          </a:xfrm>
          <a:prstGeom prst="rect">
            <a:avLst/>
          </a:prstGeom>
          <a:noFill/>
          <a:ln w="9525">
            <a:solidFill>
              <a:srgbClr val="009530"/>
            </a:solidFill>
            <a:miter lim="800000"/>
            <a:headEnd/>
            <a:tailEnd/>
          </a:ln>
        </p:spPr>
        <p:txBody>
          <a:bodyPr wrap="square" lIns="68589" tIns="34295" rIns="68589" bIns="34295">
            <a:spAutoFit/>
          </a:bodyPr>
          <a:lstStyle/>
          <a:p>
            <a:pPr algn="ctr" defTabSz="457189"/>
            <a:r>
              <a:rPr lang="es-AR" dirty="0">
                <a:solidFill>
                  <a:srgbClr val="000000"/>
                </a:solidFill>
                <a:latin typeface="Arial"/>
              </a:rPr>
              <a:t>Modbus RS485 2 hilos</a:t>
            </a:r>
            <a:endParaRPr lang="en-US" dirty="0">
              <a:solidFill>
                <a:srgbClr val="000000"/>
              </a:solidFill>
              <a:latin typeface="Arial"/>
            </a:endParaRPr>
          </a:p>
        </p:txBody>
      </p:sp>
      <p:sp>
        <p:nvSpPr>
          <p:cNvPr id="30730" name="54 Rectángulo"/>
          <p:cNvSpPr>
            <a:spLocks noChangeArrowheads="1"/>
          </p:cNvSpPr>
          <p:nvPr/>
        </p:nvSpPr>
        <p:spPr bwMode="auto">
          <a:xfrm>
            <a:off x="5435602" y="3975499"/>
            <a:ext cx="3529013" cy="346259"/>
          </a:xfrm>
          <a:prstGeom prst="rect">
            <a:avLst/>
          </a:prstGeom>
          <a:noFill/>
          <a:ln w="9525">
            <a:solidFill>
              <a:srgbClr val="009530"/>
            </a:solidFill>
            <a:miter lim="800000"/>
            <a:headEnd/>
            <a:tailEnd/>
          </a:ln>
        </p:spPr>
        <p:txBody>
          <a:bodyPr lIns="68589" tIns="34295" rIns="68589" bIns="34295">
            <a:spAutoFit/>
          </a:bodyPr>
          <a:lstStyle/>
          <a:p>
            <a:pPr algn="ctr" defTabSz="457189"/>
            <a:r>
              <a:rPr lang="es-AR" dirty="0" err="1">
                <a:solidFill>
                  <a:srgbClr val="000000"/>
                </a:solidFill>
                <a:latin typeface="Arial"/>
              </a:rPr>
              <a:t>Zig</a:t>
            </a:r>
            <a:r>
              <a:rPr lang="es-AR" dirty="0">
                <a:solidFill>
                  <a:srgbClr val="000000"/>
                </a:solidFill>
                <a:latin typeface="Arial"/>
              </a:rPr>
              <a:t> </a:t>
            </a:r>
            <a:r>
              <a:rPr lang="es-AR" dirty="0" err="1">
                <a:solidFill>
                  <a:srgbClr val="000000"/>
                </a:solidFill>
                <a:latin typeface="Arial"/>
              </a:rPr>
              <a:t>bee</a:t>
            </a:r>
            <a:r>
              <a:rPr lang="es-AR" dirty="0">
                <a:solidFill>
                  <a:srgbClr val="000000"/>
                </a:solidFill>
                <a:latin typeface="Arial"/>
              </a:rPr>
              <a:t> (RF)</a:t>
            </a:r>
            <a:endParaRPr lang="en-US" dirty="0">
              <a:solidFill>
                <a:srgbClr val="000000"/>
              </a:solidFill>
              <a:latin typeface="Arial"/>
            </a:endParaRPr>
          </a:p>
        </p:txBody>
      </p:sp>
      <p:grpSp>
        <p:nvGrpSpPr>
          <p:cNvPr id="6" name="Group 7"/>
          <p:cNvGrpSpPr>
            <a:grpSpLocks/>
          </p:cNvGrpSpPr>
          <p:nvPr/>
        </p:nvGrpSpPr>
        <p:grpSpPr bwMode="auto">
          <a:xfrm rot="-5400000">
            <a:off x="-1528596" y="2262145"/>
            <a:ext cx="4281156" cy="576263"/>
            <a:chOff x="955054" y="671"/>
            <a:chExt cx="3129714" cy="921628"/>
          </a:xfrm>
        </p:grpSpPr>
        <p:sp>
          <p:nvSpPr>
            <p:cNvPr id="59" name="Chevron 8"/>
            <p:cNvSpPr/>
            <p:nvPr/>
          </p:nvSpPr>
          <p:spPr>
            <a:xfrm>
              <a:off x="955054" y="671"/>
              <a:ext cx="3129714" cy="921628"/>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defTabSz="457189">
                <a:defRPr/>
              </a:pPr>
              <a:r>
                <a:rPr lang="es-AR" sz="2400" dirty="0">
                  <a:solidFill>
                    <a:prstClr val="white"/>
                  </a:solidFill>
                  <a:latin typeface="Arial"/>
                </a:rPr>
                <a:t>Puertos y Protocolos</a:t>
              </a:r>
              <a:endParaRPr lang="en-US" sz="2400" dirty="0">
                <a:solidFill>
                  <a:prstClr val="white"/>
                </a:solidFill>
                <a:latin typeface="Arial"/>
              </a:endParaRPr>
            </a:p>
          </p:txBody>
        </p:sp>
        <p:sp>
          <p:nvSpPr>
            <p:cNvPr id="60" name="Chevron 4"/>
            <p:cNvSpPr/>
            <p:nvPr/>
          </p:nvSpPr>
          <p:spPr>
            <a:xfrm>
              <a:off x="1418480" y="671"/>
              <a:ext cx="2202862" cy="921628"/>
            </a:xfrm>
            <a:prstGeom prst="rect">
              <a:avLst/>
            </a:prstGeom>
          </p:spPr>
          <p:style>
            <a:lnRef idx="0">
              <a:scrgbClr r="0" g="0" b="0"/>
            </a:lnRef>
            <a:fillRef idx="0">
              <a:scrgbClr r="0" g="0" b="0"/>
            </a:fillRef>
            <a:effectRef idx="0">
              <a:scrgbClr r="0" g="0" b="0"/>
            </a:effectRef>
            <a:fontRef idx="minor">
              <a:schemeClr val="lt1"/>
            </a:fontRef>
          </p:style>
          <p:txBody>
            <a:bodyPr lIns="22860" tIns="11430" rIns="0" bIns="11430" spcCol="1270" anchor="ctr"/>
            <a:lstStyle/>
            <a:p>
              <a:pPr algn="ctr" defTabSz="600140">
                <a:lnSpc>
                  <a:spcPct val="90000"/>
                </a:lnSpc>
                <a:spcAft>
                  <a:spcPct val="35000"/>
                </a:spcAft>
                <a:defRPr/>
              </a:pPr>
              <a:endParaRPr lang="en-US" dirty="0">
                <a:solidFill>
                  <a:prstClr val="white"/>
                </a:solidFill>
                <a:latin typeface="Arial"/>
              </a:endParaRPr>
            </a:p>
          </p:txBody>
        </p:sp>
      </p:grpSp>
      <p:pic>
        <p:nvPicPr>
          <p:cNvPr id="30734" name="Picture 21" descr="EE_label_01"/>
          <p:cNvPicPr>
            <a:picLocks noChangeAspect="1" noChangeArrowheads="1"/>
          </p:cNvPicPr>
          <p:nvPr/>
        </p:nvPicPr>
        <p:blipFill>
          <a:blip r:embed="rId3" cstate="print"/>
          <a:srcRect/>
          <a:stretch>
            <a:fillRect/>
          </a:stretch>
        </p:blipFill>
        <p:spPr bwMode="auto">
          <a:xfrm>
            <a:off x="8172451" y="86917"/>
            <a:ext cx="849313" cy="623888"/>
          </a:xfrm>
          <a:prstGeom prst="rect">
            <a:avLst/>
          </a:prstGeom>
          <a:noFill/>
          <a:ln w="9525">
            <a:noFill/>
            <a:miter lim="800000"/>
            <a:headEnd/>
            <a:tailEnd/>
          </a:ln>
        </p:spPr>
      </p:pic>
      <p:sp>
        <p:nvSpPr>
          <p:cNvPr id="64" name="78 CuadroTexto">
            <a:extLst>
              <a:ext uri="{FF2B5EF4-FFF2-40B4-BE49-F238E27FC236}">
                <a16:creationId xmlns:a16="http://schemas.microsoft.com/office/drawing/2014/main" id="{B287E8CD-AC08-4C18-8DA5-D5F2FD6386EF}"/>
              </a:ext>
            </a:extLst>
          </p:cNvPr>
          <p:cNvSpPr txBox="1">
            <a:spLocks noChangeArrowheads="1"/>
          </p:cNvSpPr>
          <p:nvPr/>
        </p:nvSpPr>
        <p:spPr bwMode="auto">
          <a:xfrm>
            <a:off x="2310552" y="1445043"/>
            <a:ext cx="739305" cy="276999"/>
          </a:xfrm>
          <a:prstGeom prst="rect">
            <a:avLst/>
          </a:prstGeom>
          <a:noFill/>
          <a:ln w="9525">
            <a:noFill/>
            <a:miter lim="800000"/>
            <a:headEnd/>
            <a:tailEnd/>
          </a:ln>
        </p:spPr>
        <p:txBody>
          <a:bodyPr wrap="none">
            <a:spAutoFit/>
          </a:bodyPr>
          <a:lstStyle/>
          <a:p>
            <a:pPr defTabSz="457189"/>
            <a:r>
              <a:rPr lang="es-ES" sz="1200" dirty="0">
                <a:solidFill>
                  <a:prstClr val="black"/>
                </a:solidFill>
                <a:latin typeface="SEOptimist"/>
              </a:rPr>
              <a:t>ION7400</a:t>
            </a:r>
          </a:p>
        </p:txBody>
      </p:sp>
      <p:grpSp>
        <p:nvGrpSpPr>
          <p:cNvPr id="71" name="Group 70">
            <a:extLst>
              <a:ext uri="{FF2B5EF4-FFF2-40B4-BE49-F238E27FC236}">
                <a16:creationId xmlns:a16="http://schemas.microsoft.com/office/drawing/2014/main" id="{BAFD65B8-32CA-48B9-AA52-8332E9CD1AB7}"/>
              </a:ext>
            </a:extLst>
          </p:cNvPr>
          <p:cNvGrpSpPr/>
          <p:nvPr/>
        </p:nvGrpSpPr>
        <p:grpSpPr>
          <a:xfrm>
            <a:off x="1277939" y="739380"/>
            <a:ext cx="3940608" cy="967397"/>
            <a:chOff x="1277938" y="739379"/>
            <a:chExt cx="3940608" cy="967398"/>
          </a:xfrm>
        </p:grpSpPr>
        <p:grpSp>
          <p:nvGrpSpPr>
            <p:cNvPr id="73" name="109 Grupo">
              <a:extLst>
                <a:ext uri="{FF2B5EF4-FFF2-40B4-BE49-F238E27FC236}">
                  <a16:creationId xmlns:a16="http://schemas.microsoft.com/office/drawing/2014/main" id="{99E98BEF-EA4E-4F66-9122-EB8FCB096280}"/>
                </a:ext>
              </a:extLst>
            </p:cNvPr>
            <p:cNvGrpSpPr>
              <a:grpSpLocks/>
            </p:cNvGrpSpPr>
            <p:nvPr/>
          </p:nvGrpSpPr>
          <p:grpSpPr bwMode="auto">
            <a:xfrm>
              <a:off x="1277938" y="739379"/>
              <a:ext cx="3940608" cy="967398"/>
              <a:chOff x="4786315" y="1000108"/>
              <a:chExt cx="3879994" cy="1283189"/>
            </a:xfrm>
          </p:grpSpPr>
          <p:sp>
            <p:nvSpPr>
              <p:cNvPr id="77" name="77 Rectángulo redondeado">
                <a:extLst>
                  <a:ext uri="{FF2B5EF4-FFF2-40B4-BE49-F238E27FC236}">
                    <a16:creationId xmlns:a16="http://schemas.microsoft.com/office/drawing/2014/main" id="{A330913B-64D6-454D-9BBB-CDAF38100CDF}"/>
                  </a:ext>
                </a:extLst>
              </p:cNvPr>
              <p:cNvSpPr/>
              <p:nvPr/>
            </p:nvSpPr>
            <p:spPr bwMode="auto">
              <a:xfrm>
                <a:off x="4786315" y="1000108"/>
                <a:ext cx="3879994" cy="1214088"/>
              </a:xfrm>
              <a:prstGeom prst="roundRect">
                <a:avLst/>
              </a:prstGeom>
              <a:noFill/>
              <a:ln w="38100">
                <a:solidFill>
                  <a:schemeClr val="bg1">
                    <a:lumMod val="65000"/>
                  </a:schemeClr>
                </a:solidFill>
                <a:headEnd type="none" w="sm" len="sm"/>
                <a:tailEnd type="none" w="sm" len="sm"/>
              </a:ln>
            </p:spPr>
            <p:style>
              <a:lnRef idx="2">
                <a:schemeClr val="dk1"/>
              </a:lnRef>
              <a:fillRef idx="1">
                <a:schemeClr val="lt1"/>
              </a:fillRef>
              <a:effectRef idx="0">
                <a:schemeClr val="dk1"/>
              </a:effectRef>
              <a:fontRef idx="minor">
                <a:schemeClr val="dk1"/>
              </a:fontRef>
            </p:style>
            <p:txBody>
              <a:bodyPr/>
              <a:lstStyle/>
              <a:p>
                <a:pPr defTabSz="457189">
                  <a:defRPr/>
                </a:pPr>
                <a:endParaRPr lang="es-ES" dirty="0">
                  <a:solidFill>
                    <a:srgbClr val="3DCD58"/>
                  </a:solidFill>
                  <a:latin typeface="Arial"/>
                </a:endParaRPr>
              </a:p>
            </p:txBody>
          </p:sp>
          <p:sp>
            <p:nvSpPr>
              <p:cNvPr id="78" name="78 CuadroTexto">
                <a:extLst>
                  <a:ext uri="{FF2B5EF4-FFF2-40B4-BE49-F238E27FC236}">
                    <a16:creationId xmlns:a16="http://schemas.microsoft.com/office/drawing/2014/main" id="{E76D6875-8174-476B-BD19-37D54EA8AF5C}"/>
                  </a:ext>
                </a:extLst>
              </p:cNvPr>
              <p:cNvSpPr txBox="1">
                <a:spLocks noChangeArrowheads="1"/>
              </p:cNvSpPr>
              <p:nvPr/>
            </p:nvSpPr>
            <p:spPr bwMode="auto">
              <a:xfrm>
                <a:off x="6783858" y="1915876"/>
                <a:ext cx="727933" cy="367421"/>
              </a:xfrm>
              <a:prstGeom prst="rect">
                <a:avLst/>
              </a:prstGeom>
              <a:noFill/>
              <a:ln w="9525">
                <a:noFill/>
                <a:miter lim="800000"/>
                <a:headEnd/>
                <a:tailEnd/>
              </a:ln>
            </p:spPr>
            <p:txBody>
              <a:bodyPr wrap="none">
                <a:spAutoFit/>
              </a:bodyPr>
              <a:lstStyle/>
              <a:p>
                <a:pPr defTabSz="457189"/>
                <a:r>
                  <a:rPr lang="es-ES" sz="1200" dirty="0">
                    <a:solidFill>
                      <a:prstClr val="black"/>
                    </a:solidFill>
                    <a:latin typeface="SEOptimist"/>
                  </a:rPr>
                  <a:t>ION9000</a:t>
                </a:r>
              </a:p>
            </p:txBody>
          </p:sp>
          <p:sp>
            <p:nvSpPr>
              <p:cNvPr id="79" name="79 CuadroTexto">
                <a:extLst>
                  <a:ext uri="{FF2B5EF4-FFF2-40B4-BE49-F238E27FC236}">
                    <a16:creationId xmlns:a16="http://schemas.microsoft.com/office/drawing/2014/main" id="{01C0F53F-5762-44C6-BB85-9476FB3094E0}"/>
                  </a:ext>
                </a:extLst>
              </p:cNvPr>
              <p:cNvSpPr txBox="1">
                <a:spLocks noChangeArrowheads="1"/>
              </p:cNvSpPr>
              <p:nvPr/>
            </p:nvSpPr>
            <p:spPr bwMode="auto">
              <a:xfrm>
                <a:off x="7774883" y="1914503"/>
                <a:ext cx="727933" cy="367421"/>
              </a:xfrm>
              <a:prstGeom prst="rect">
                <a:avLst/>
              </a:prstGeom>
              <a:noFill/>
              <a:ln w="9525">
                <a:noFill/>
                <a:miter lim="800000"/>
                <a:headEnd/>
                <a:tailEnd/>
              </a:ln>
            </p:spPr>
            <p:txBody>
              <a:bodyPr wrap="none">
                <a:spAutoFit/>
              </a:bodyPr>
              <a:lstStyle/>
              <a:p>
                <a:pPr defTabSz="457189"/>
                <a:r>
                  <a:rPr lang="es-ES" sz="1200" dirty="0">
                    <a:solidFill>
                      <a:prstClr val="black"/>
                    </a:solidFill>
                    <a:latin typeface="SEOptimist"/>
                  </a:rPr>
                  <a:t>ION8650</a:t>
                </a:r>
              </a:p>
            </p:txBody>
          </p:sp>
          <p:pic>
            <p:nvPicPr>
              <p:cNvPr id="80" name="Picture 2">
                <a:extLst>
                  <a:ext uri="{FF2B5EF4-FFF2-40B4-BE49-F238E27FC236}">
                    <a16:creationId xmlns:a16="http://schemas.microsoft.com/office/drawing/2014/main" id="{CD597F73-5F46-4F2E-A07B-E08AAF44D965}"/>
                  </a:ext>
                </a:extLst>
              </p:cNvPr>
              <p:cNvPicPr>
                <a:picLocks noChangeAspect="1" noChangeArrowheads="1"/>
              </p:cNvPicPr>
              <p:nvPr/>
            </p:nvPicPr>
            <p:blipFill>
              <a:blip r:embed="rId4" cstate="print"/>
              <a:srcRect/>
              <a:stretch>
                <a:fillRect/>
              </a:stretch>
            </p:blipFill>
            <p:spPr bwMode="auto">
              <a:xfrm>
                <a:off x="7640100" y="1060481"/>
                <a:ext cx="827040" cy="928694"/>
              </a:xfrm>
              <a:prstGeom prst="rect">
                <a:avLst/>
              </a:prstGeom>
              <a:noFill/>
              <a:ln w="9525">
                <a:noFill/>
                <a:miter lim="800000"/>
                <a:headEnd/>
                <a:tailEnd/>
              </a:ln>
            </p:spPr>
          </p:pic>
        </p:grpSp>
        <p:pic>
          <p:nvPicPr>
            <p:cNvPr id="74" name="Picture 3">
              <a:extLst>
                <a:ext uri="{FF2B5EF4-FFF2-40B4-BE49-F238E27FC236}">
                  <a16:creationId xmlns:a16="http://schemas.microsoft.com/office/drawing/2014/main" id="{1E3F6E13-60A8-4D0D-95FD-1B259793E1B1}"/>
                </a:ext>
              </a:extLst>
            </p:cNvPr>
            <p:cNvPicPr>
              <a:picLocks noChangeAspect="1" noChangeArrowheads="1"/>
            </p:cNvPicPr>
            <p:nvPr/>
          </p:nvPicPr>
          <p:blipFill>
            <a:blip r:embed="rId5" cstate="print"/>
            <a:srcRect/>
            <a:stretch>
              <a:fillRect/>
            </a:stretch>
          </p:blipFill>
          <p:spPr bwMode="auto">
            <a:xfrm>
              <a:off x="1459582" y="828838"/>
              <a:ext cx="671367" cy="694160"/>
            </a:xfrm>
            <a:prstGeom prst="rect">
              <a:avLst/>
            </a:prstGeom>
            <a:noFill/>
            <a:ln w="9525">
              <a:noFill/>
              <a:miter lim="800000"/>
              <a:headEnd/>
              <a:tailEnd/>
            </a:ln>
          </p:spPr>
        </p:pic>
        <p:pic>
          <p:nvPicPr>
            <p:cNvPr id="75" name="Picture 2">
              <a:extLst>
                <a:ext uri="{FF2B5EF4-FFF2-40B4-BE49-F238E27FC236}">
                  <a16:creationId xmlns:a16="http://schemas.microsoft.com/office/drawing/2014/main" id="{17367BA0-85DF-4AE6-A471-54FFCE28AD50}"/>
                </a:ext>
              </a:extLst>
            </p:cNvPr>
            <p:cNvPicPr>
              <a:picLocks noChangeAspect="1" noChangeArrowheads="1"/>
            </p:cNvPicPr>
            <p:nvPr/>
          </p:nvPicPr>
          <p:blipFill>
            <a:blip r:embed="rId6" cstate="print"/>
            <a:srcRect/>
            <a:stretch>
              <a:fillRect/>
            </a:stretch>
          </p:blipFill>
          <p:spPr bwMode="auto">
            <a:xfrm>
              <a:off x="2428704" y="838760"/>
              <a:ext cx="610615" cy="628649"/>
            </a:xfrm>
            <a:prstGeom prst="rect">
              <a:avLst/>
            </a:prstGeom>
            <a:noFill/>
            <a:ln w="9525">
              <a:noFill/>
              <a:miter lim="800000"/>
              <a:headEnd/>
              <a:tailEnd/>
            </a:ln>
          </p:spPr>
        </p:pic>
        <p:pic>
          <p:nvPicPr>
            <p:cNvPr id="76" name="Picture 75">
              <a:extLst>
                <a:ext uri="{FF2B5EF4-FFF2-40B4-BE49-F238E27FC236}">
                  <a16:creationId xmlns:a16="http://schemas.microsoft.com/office/drawing/2014/main" id="{B3DB1A0B-0295-4BB6-A7D8-2A10D58FB565}"/>
                </a:ext>
              </a:extLst>
            </p:cNvPr>
            <p:cNvPicPr>
              <a:picLocks noChangeAspect="1"/>
            </p:cNvPicPr>
            <p:nvPr/>
          </p:nvPicPr>
          <p:blipFill>
            <a:blip r:embed="rId7"/>
            <a:stretch>
              <a:fillRect/>
            </a:stretch>
          </p:blipFill>
          <p:spPr>
            <a:xfrm>
              <a:off x="3360361" y="780403"/>
              <a:ext cx="716514" cy="702465"/>
            </a:xfrm>
            <a:prstGeom prst="rect">
              <a:avLst/>
            </a:prstGeom>
          </p:spPr>
        </p:pic>
      </p:grpSp>
      <p:grpSp>
        <p:nvGrpSpPr>
          <p:cNvPr id="81" name="Group 80">
            <a:extLst>
              <a:ext uri="{FF2B5EF4-FFF2-40B4-BE49-F238E27FC236}">
                <a16:creationId xmlns:a16="http://schemas.microsoft.com/office/drawing/2014/main" id="{3D60DC1C-50AB-46B8-B1F9-25AC490419C1}"/>
              </a:ext>
            </a:extLst>
          </p:cNvPr>
          <p:cNvGrpSpPr/>
          <p:nvPr/>
        </p:nvGrpSpPr>
        <p:grpSpPr>
          <a:xfrm>
            <a:off x="1258890" y="1445273"/>
            <a:ext cx="4046536" cy="1234887"/>
            <a:chOff x="1258889" y="1445272"/>
            <a:chExt cx="4046536" cy="1234887"/>
          </a:xfrm>
        </p:grpSpPr>
        <p:grpSp>
          <p:nvGrpSpPr>
            <p:cNvPr id="82" name="108 Grupo">
              <a:extLst>
                <a:ext uri="{FF2B5EF4-FFF2-40B4-BE49-F238E27FC236}">
                  <a16:creationId xmlns:a16="http://schemas.microsoft.com/office/drawing/2014/main" id="{4803D361-3F9A-4E76-BCF1-8425774B7B93}"/>
                </a:ext>
              </a:extLst>
            </p:cNvPr>
            <p:cNvGrpSpPr>
              <a:grpSpLocks/>
            </p:cNvGrpSpPr>
            <p:nvPr/>
          </p:nvGrpSpPr>
          <p:grpSpPr bwMode="auto">
            <a:xfrm>
              <a:off x="1258889" y="1445272"/>
              <a:ext cx="4046536" cy="1234887"/>
              <a:chOff x="3786340" y="1927146"/>
              <a:chExt cx="2429125" cy="1646044"/>
            </a:xfrm>
          </p:grpSpPr>
          <p:sp>
            <p:nvSpPr>
              <p:cNvPr id="88" name="63 Rectángulo redondeado">
                <a:extLst>
                  <a:ext uri="{FF2B5EF4-FFF2-40B4-BE49-F238E27FC236}">
                    <a16:creationId xmlns:a16="http://schemas.microsoft.com/office/drawing/2014/main" id="{57EB2B01-5716-497A-9C3E-180458EF1078}"/>
                  </a:ext>
                </a:extLst>
              </p:cNvPr>
              <p:cNvSpPr/>
              <p:nvPr/>
            </p:nvSpPr>
            <p:spPr bwMode="auto">
              <a:xfrm>
                <a:off x="3786340" y="2357430"/>
                <a:ext cx="2429125" cy="1214088"/>
              </a:xfrm>
              <a:prstGeom prst="roundRect">
                <a:avLst/>
              </a:prstGeom>
              <a:noFill/>
              <a:ln w="38100">
                <a:solidFill>
                  <a:schemeClr val="bg1">
                    <a:lumMod val="65000"/>
                  </a:schemeClr>
                </a:solidFill>
                <a:headEnd type="none" w="sm" len="sm"/>
                <a:tailEnd type="none" w="sm" len="sm"/>
              </a:ln>
            </p:spPr>
            <p:style>
              <a:lnRef idx="2">
                <a:schemeClr val="dk1"/>
              </a:lnRef>
              <a:fillRef idx="1">
                <a:schemeClr val="lt1"/>
              </a:fillRef>
              <a:effectRef idx="0">
                <a:schemeClr val="dk1"/>
              </a:effectRef>
              <a:fontRef idx="minor">
                <a:schemeClr val="dk1"/>
              </a:fontRef>
            </p:style>
            <p:txBody>
              <a:bodyPr/>
              <a:lstStyle/>
              <a:p>
                <a:pPr defTabSz="457189">
                  <a:defRPr/>
                </a:pPr>
                <a:endParaRPr lang="es-ES">
                  <a:solidFill>
                    <a:srgbClr val="3DCD58"/>
                  </a:solidFill>
                  <a:latin typeface="Arial"/>
                </a:endParaRPr>
              </a:p>
            </p:txBody>
          </p:sp>
          <p:sp>
            <p:nvSpPr>
              <p:cNvPr id="89" name="64 CuadroTexto">
                <a:extLst>
                  <a:ext uri="{FF2B5EF4-FFF2-40B4-BE49-F238E27FC236}">
                    <a16:creationId xmlns:a16="http://schemas.microsoft.com/office/drawing/2014/main" id="{0192E8F1-5D66-4D99-9B28-AA3D6B735F02}"/>
                  </a:ext>
                </a:extLst>
              </p:cNvPr>
              <p:cNvSpPr txBox="1">
                <a:spLocks noChangeArrowheads="1"/>
              </p:cNvSpPr>
              <p:nvPr/>
            </p:nvSpPr>
            <p:spPr bwMode="auto">
              <a:xfrm>
                <a:off x="3953527" y="1927146"/>
                <a:ext cx="426482" cy="369226"/>
              </a:xfrm>
              <a:prstGeom prst="rect">
                <a:avLst/>
              </a:prstGeom>
              <a:noFill/>
              <a:ln w="9525">
                <a:noFill/>
                <a:miter lim="800000"/>
                <a:headEnd/>
                <a:tailEnd/>
              </a:ln>
            </p:spPr>
            <p:txBody>
              <a:bodyPr wrap="none">
                <a:spAutoFit/>
              </a:bodyPr>
              <a:lstStyle/>
              <a:p>
                <a:pPr defTabSz="457189"/>
                <a:r>
                  <a:rPr lang="es-ES" sz="1200" dirty="0">
                    <a:solidFill>
                      <a:prstClr val="black"/>
                    </a:solidFill>
                    <a:latin typeface="SEOptimist"/>
                  </a:rPr>
                  <a:t>PM8000</a:t>
                </a:r>
              </a:p>
            </p:txBody>
          </p:sp>
          <p:sp>
            <p:nvSpPr>
              <p:cNvPr id="90" name="65 CuadroTexto">
                <a:extLst>
                  <a:ext uri="{FF2B5EF4-FFF2-40B4-BE49-F238E27FC236}">
                    <a16:creationId xmlns:a16="http://schemas.microsoft.com/office/drawing/2014/main" id="{7B86E906-5F02-4B81-9B9D-CAF0810C6525}"/>
                  </a:ext>
                </a:extLst>
              </p:cNvPr>
              <p:cNvSpPr txBox="1">
                <a:spLocks noChangeArrowheads="1"/>
              </p:cNvSpPr>
              <p:nvPr/>
            </p:nvSpPr>
            <p:spPr bwMode="auto">
              <a:xfrm>
                <a:off x="3918462" y="3203964"/>
                <a:ext cx="440175" cy="369226"/>
              </a:xfrm>
              <a:prstGeom prst="rect">
                <a:avLst/>
              </a:prstGeom>
              <a:noFill/>
              <a:ln w="9525">
                <a:noFill/>
                <a:miter lim="800000"/>
                <a:headEnd/>
                <a:tailEnd/>
              </a:ln>
            </p:spPr>
            <p:txBody>
              <a:bodyPr wrap="square">
                <a:spAutoFit/>
              </a:bodyPr>
              <a:lstStyle/>
              <a:p>
                <a:pPr defTabSz="457189"/>
                <a:r>
                  <a:rPr lang="es-ES" sz="1200" dirty="0">
                    <a:solidFill>
                      <a:prstClr val="black"/>
                    </a:solidFill>
                    <a:latin typeface="SEOptimist"/>
                  </a:rPr>
                  <a:t>PM5560</a:t>
                </a:r>
              </a:p>
            </p:txBody>
          </p:sp>
        </p:grpSp>
        <p:pic>
          <p:nvPicPr>
            <p:cNvPr id="83" name="Picture 2" descr="I:\PIM\Projects\2013\PM - Sprig -Akbar (PM5xxx)\Images\PB111772.jpg">
              <a:extLst>
                <a:ext uri="{FF2B5EF4-FFF2-40B4-BE49-F238E27FC236}">
                  <a16:creationId xmlns:a16="http://schemas.microsoft.com/office/drawing/2014/main" id="{91C73A73-B195-4823-BE56-B265EA90C787}"/>
                </a:ext>
              </a:extLst>
            </p:cNvPr>
            <p:cNvPicPr>
              <a:picLocks noChangeAspect="1" noChangeArrowheads="1"/>
            </p:cNvPicPr>
            <p:nvPr/>
          </p:nvPicPr>
          <p:blipFill>
            <a:blip r:embed="rId8" cstate="print"/>
            <a:srcRect/>
            <a:stretch>
              <a:fillRect/>
            </a:stretch>
          </p:blipFill>
          <p:spPr bwMode="auto">
            <a:xfrm>
              <a:off x="1410362" y="1868089"/>
              <a:ext cx="698635" cy="573046"/>
            </a:xfrm>
            <a:prstGeom prst="rect">
              <a:avLst/>
            </a:prstGeom>
            <a:noFill/>
            <a:ln w="9525">
              <a:noFill/>
              <a:miter lim="800000"/>
              <a:headEnd/>
              <a:tailEnd/>
            </a:ln>
          </p:spPr>
        </p:pic>
        <p:pic>
          <p:nvPicPr>
            <p:cNvPr id="84" name="Picture 2" descr="I:\PIM\Projects\2013\PM - Sprig -Akbar (PM5xxx)\Images\PB111772.jpg">
              <a:extLst>
                <a:ext uri="{FF2B5EF4-FFF2-40B4-BE49-F238E27FC236}">
                  <a16:creationId xmlns:a16="http://schemas.microsoft.com/office/drawing/2014/main" id="{44DF37A8-5018-4D7F-B639-A13F2F3C2208}"/>
                </a:ext>
              </a:extLst>
            </p:cNvPr>
            <p:cNvPicPr>
              <a:picLocks noChangeAspect="1" noChangeArrowheads="1"/>
            </p:cNvPicPr>
            <p:nvPr/>
          </p:nvPicPr>
          <p:blipFill>
            <a:blip r:embed="rId8" cstate="print"/>
            <a:srcRect/>
            <a:stretch>
              <a:fillRect/>
            </a:stretch>
          </p:blipFill>
          <p:spPr bwMode="auto">
            <a:xfrm>
              <a:off x="2489329" y="1835105"/>
              <a:ext cx="698635" cy="570310"/>
            </a:xfrm>
            <a:prstGeom prst="rect">
              <a:avLst/>
            </a:prstGeom>
            <a:noFill/>
            <a:ln w="9525">
              <a:noFill/>
              <a:miter lim="800000"/>
              <a:headEnd/>
              <a:tailEnd/>
            </a:ln>
          </p:spPr>
        </p:pic>
        <p:sp>
          <p:nvSpPr>
            <p:cNvPr id="85" name="73 CuadroTexto">
              <a:extLst>
                <a:ext uri="{FF2B5EF4-FFF2-40B4-BE49-F238E27FC236}">
                  <a16:creationId xmlns:a16="http://schemas.microsoft.com/office/drawing/2014/main" id="{3316DC60-5785-49D1-A904-4D37641FEAC5}"/>
                </a:ext>
              </a:extLst>
            </p:cNvPr>
            <p:cNvSpPr txBox="1">
              <a:spLocks noChangeArrowheads="1"/>
            </p:cNvSpPr>
            <p:nvPr/>
          </p:nvSpPr>
          <p:spPr bwMode="auto">
            <a:xfrm>
              <a:off x="3475781" y="2401906"/>
              <a:ext cx="710451" cy="276999"/>
            </a:xfrm>
            <a:prstGeom prst="rect">
              <a:avLst/>
            </a:prstGeom>
            <a:noFill/>
            <a:ln w="9525">
              <a:noFill/>
              <a:miter lim="800000"/>
              <a:headEnd/>
              <a:tailEnd/>
            </a:ln>
          </p:spPr>
          <p:txBody>
            <a:bodyPr wrap="none">
              <a:spAutoFit/>
            </a:bodyPr>
            <a:lstStyle/>
            <a:p>
              <a:pPr defTabSz="457189"/>
              <a:r>
                <a:rPr lang="es-ES" sz="1200" dirty="0">
                  <a:solidFill>
                    <a:prstClr val="black"/>
                  </a:solidFill>
                  <a:latin typeface="SEOptimist"/>
                </a:rPr>
                <a:t>PM5110</a:t>
              </a:r>
            </a:p>
          </p:txBody>
        </p:sp>
        <p:sp>
          <p:nvSpPr>
            <p:cNvPr id="86" name="65 CuadroTexto">
              <a:extLst>
                <a:ext uri="{FF2B5EF4-FFF2-40B4-BE49-F238E27FC236}">
                  <a16:creationId xmlns:a16="http://schemas.microsoft.com/office/drawing/2014/main" id="{217577F4-8A51-430D-9169-747DEB9B29C8}"/>
                </a:ext>
              </a:extLst>
            </p:cNvPr>
            <p:cNvSpPr txBox="1">
              <a:spLocks noChangeArrowheads="1"/>
            </p:cNvSpPr>
            <p:nvPr/>
          </p:nvSpPr>
          <p:spPr bwMode="auto">
            <a:xfrm>
              <a:off x="2500385" y="2403160"/>
              <a:ext cx="733262" cy="276999"/>
            </a:xfrm>
            <a:prstGeom prst="rect">
              <a:avLst/>
            </a:prstGeom>
            <a:noFill/>
            <a:ln w="9525">
              <a:noFill/>
              <a:miter lim="800000"/>
              <a:headEnd/>
              <a:tailEnd/>
            </a:ln>
          </p:spPr>
          <p:txBody>
            <a:bodyPr wrap="square">
              <a:spAutoFit/>
            </a:bodyPr>
            <a:lstStyle/>
            <a:p>
              <a:pPr defTabSz="457189"/>
              <a:r>
                <a:rPr lang="es-ES" sz="1200" dirty="0">
                  <a:solidFill>
                    <a:prstClr val="black"/>
                  </a:solidFill>
                  <a:latin typeface="SEOptimist"/>
                </a:rPr>
                <a:t>PM5340</a:t>
              </a:r>
            </a:p>
          </p:txBody>
        </p:sp>
        <p:pic>
          <p:nvPicPr>
            <p:cNvPr id="87" name="Picture 2" descr="I:\PIM\Projects\2013\PM - Sprig -Akbar (PM5xxx)\Images\PB111772.jpg">
              <a:extLst>
                <a:ext uri="{FF2B5EF4-FFF2-40B4-BE49-F238E27FC236}">
                  <a16:creationId xmlns:a16="http://schemas.microsoft.com/office/drawing/2014/main" id="{D4D0591B-53E2-4717-A070-8336884DBA93}"/>
                </a:ext>
              </a:extLst>
            </p:cNvPr>
            <p:cNvPicPr>
              <a:picLocks noChangeAspect="1" noChangeArrowheads="1"/>
            </p:cNvPicPr>
            <p:nvPr/>
          </p:nvPicPr>
          <p:blipFill>
            <a:blip r:embed="rId8" cstate="print"/>
            <a:srcRect/>
            <a:stretch>
              <a:fillRect/>
            </a:stretch>
          </p:blipFill>
          <p:spPr bwMode="auto">
            <a:xfrm>
              <a:off x="3452456" y="1859439"/>
              <a:ext cx="698635" cy="570310"/>
            </a:xfrm>
            <a:prstGeom prst="rect">
              <a:avLst/>
            </a:prstGeom>
            <a:noFill/>
            <a:ln w="9525">
              <a:noFill/>
              <a:miter lim="800000"/>
              <a:headEnd/>
              <a:tailEnd/>
            </a:ln>
          </p:spPr>
        </p:pic>
      </p:grpSp>
      <p:pic>
        <p:nvPicPr>
          <p:cNvPr id="91" name="Picture 90">
            <a:extLst>
              <a:ext uri="{FF2B5EF4-FFF2-40B4-BE49-F238E27FC236}">
                <a16:creationId xmlns:a16="http://schemas.microsoft.com/office/drawing/2014/main" id="{8EC59036-6E9C-4507-BF2F-E72738DA086B}"/>
              </a:ext>
            </a:extLst>
          </p:cNvPr>
          <p:cNvPicPr>
            <a:picLocks noChangeAspect="1"/>
          </p:cNvPicPr>
          <p:nvPr/>
        </p:nvPicPr>
        <p:blipFill>
          <a:blip r:embed="rId9"/>
          <a:stretch>
            <a:fillRect/>
          </a:stretch>
        </p:blipFill>
        <p:spPr>
          <a:xfrm>
            <a:off x="4735345" y="2058840"/>
            <a:ext cx="515133" cy="451732"/>
          </a:xfrm>
          <a:prstGeom prst="rect">
            <a:avLst/>
          </a:prstGeom>
        </p:spPr>
      </p:pic>
      <p:pic>
        <p:nvPicPr>
          <p:cNvPr id="92" name="Picture 91">
            <a:extLst>
              <a:ext uri="{FF2B5EF4-FFF2-40B4-BE49-F238E27FC236}">
                <a16:creationId xmlns:a16="http://schemas.microsoft.com/office/drawing/2014/main" id="{B0497F34-B597-4B0F-B614-38F802DB3270}"/>
              </a:ext>
            </a:extLst>
          </p:cNvPr>
          <p:cNvPicPr>
            <a:picLocks noChangeAspect="1"/>
          </p:cNvPicPr>
          <p:nvPr/>
        </p:nvPicPr>
        <p:blipFill>
          <a:blip r:embed="rId10"/>
          <a:stretch>
            <a:fillRect/>
          </a:stretch>
        </p:blipFill>
        <p:spPr>
          <a:xfrm>
            <a:off x="4328414" y="1823317"/>
            <a:ext cx="535744" cy="442742"/>
          </a:xfrm>
          <a:prstGeom prst="rect">
            <a:avLst/>
          </a:prstGeom>
        </p:spPr>
      </p:pic>
      <p:grpSp>
        <p:nvGrpSpPr>
          <p:cNvPr id="93" name="Group 92">
            <a:extLst>
              <a:ext uri="{FF2B5EF4-FFF2-40B4-BE49-F238E27FC236}">
                <a16:creationId xmlns:a16="http://schemas.microsoft.com/office/drawing/2014/main" id="{36A51587-1AD0-4FC2-9C86-84061F5ED822}"/>
              </a:ext>
            </a:extLst>
          </p:cNvPr>
          <p:cNvGrpSpPr/>
          <p:nvPr/>
        </p:nvGrpSpPr>
        <p:grpSpPr>
          <a:xfrm>
            <a:off x="1265240" y="2430534"/>
            <a:ext cx="4046536" cy="1301330"/>
            <a:chOff x="1265239" y="2430534"/>
            <a:chExt cx="4046536" cy="1301330"/>
          </a:xfrm>
        </p:grpSpPr>
        <p:grpSp>
          <p:nvGrpSpPr>
            <p:cNvPr id="94" name="107 Grupo">
              <a:extLst>
                <a:ext uri="{FF2B5EF4-FFF2-40B4-BE49-F238E27FC236}">
                  <a16:creationId xmlns:a16="http://schemas.microsoft.com/office/drawing/2014/main" id="{EC253927-1318-4C27-AD1E-4A9149D64EE2}"/>
                </a:ext>
              </a:extLst>
            </p:cNvPr>
            <p:cNvGrpSpPr>
              <a:grpSpLocks/>
            </p:cNvGrpSpPr>
            <p:nvPr/>
          </p:nvGrpSpPr>
          <p:grpSpPr bwMode="auto">
            <a:xfrm>
              <a:off x="1265239" y="2430534"/>
              <a:ext cx="4046536" cy="1301330"/>
              <a:chOff x="2214403" y="3240886"/>
              <a:chExt cx="4582521" cy="1734466"/>
            </a:xfrm>
          </p:grpSpPr>
          <p:sp>
            <p:nvSpPr>
              <p:cNvPr id="99" name="70 Rectángulo redondeado">
                <a:extLst>
                  <a:ext uri="{FF2B5EF4-FFF2-40B4-BE49-F238E27FC236}">
                    <a16:creationId xmlns:a16="http://schemas.microsoft.com/office/drawing/2014/main" id="{A301B3A2-DF12-42D1-B400-0EA25715F6B7}"/>
                  </a:ext>
                </a:extLst>
              </p:cNvPr>
              <p:cNvSpPr/>
              <p:nvPr/>
            </p:nvSpPr>
            <p:spPr bwMode="auto">
              <a:xfrm>
                <a:off x="2214403" y="3714752"/>
                <a:ext cx="4582521" cy="1213992"/>
              </a:xfrm>
              <a:prstGeom prst="roundRect">
                <a:avLst/>
              </a:prstGeom>
              <a:noFill/>
              <a:ln w="38100">
                <a:solidFill>
                  <a:schemeClr val="bg1">
                    <a:lumMod val="65000"/>
                  </a:schemeClr>
                </a:solidFill>
                <a:headEnd type="none" w="sm" len="sm"/>
                <a:tailEnd type="none" w="sm" len="sm"/>
              </a:ln>
            </p:spPr>
            <p:style>
              <a:lnRef idx="2">
                <a:schemeClr val="dk1"/>
              </a:lnRef>
              <a:fillRef idx="1">
                <a:schemeClr val="lt1"/>
              </a:fillRef>
              <a:effectRef idx="0">
                <a:schemeClr val="dk1"/>
              </a:effectRef>
              <a:fontRef idx="minor">
                <a:schemeClr val="dk1"/>
              </a:fontRef>
            </p:style>
            <p:txBody>
              <a:bodyPr/>
              <a:lstStyle/>
              <a:p>
                <a:pPr defTabSz="457189">
                  <a:defRPr/>
                </a:pPr>
                <a:endParaRPr lang="es-ES">
                  <a:solidFill>
                    <a:srgbClr val="3DCD58"/>
                  </a:solidFill>
                  <a:latin typeface="Arial"/>
                </a:endParaRPr>
              </a:p>
            </p:txBody>
          </p:sp>
          <p:sp>
            <p:nvSpPr>
              <p:cNvPr id="100" name="71 CuadroTexto">
                <a:extLst>
                  <a:ext uri="{FF2B5EF4-FFF2-40B4-BE49-F238E27FC236}">
                    <a16:creationId xmlns:a16="http://schemas.microsoft.com/office/drawing/2014/main" id="{6BA75AB0-BE72-41BB-80EA-4818D8C0F182}"/>
                  </a:ext>
                </a:extLst>
              </p:cNvPr>
              <p:cNvSpPr txBox="1">
                <a:spLocks noChangeArrowheads="1"/>
              </p:cNvSpPr>
              <p:nvPr/>
            </p:nvSpPr>
            <p:spPr bwMode="auto">
              <a:xfrm>
                <a:off x="2550017" y="4606156"/>
                <a:ext cx="766432" cy="369196"/>
              </a:xfrm>
              <a:prstGeom prst="rect">
                <a:avLst/>
              </a:prstGeom>
              <a:noFill/>
              <a:ln w="9525">
                <a:noFill/>
                <a:miter lim="800000"/>
                <a:headEnd/>
                <a:tailEnd/>
              </a:ln>
            </p:spPr>
            <p:txBody>
              <a:bodyPr wrap="none">
                <a:spAutoFit/>
              </a:bodyPr>
              <a:lstStyle/>
              <a:p>
                <a:pPr defTabSz="457189"/>
                <a:r>
                  <a:rPr lang="es-ES" sz="1200" dirty="0">
                    <a:solidFill>
                      <a:prstClr val="black"/>
                    </a:solidFill>
                    <a:latin typeface="SEOptimist"/>
                  </a:rPr>
                  <a:t>PM3xxx</a:t>
                </a:r>
              </a:p>
            </p:txBody>
          </p:sp>
          <p:sp>
            <p:nvSpPr>
              <p:cNvPr id="101" name="72 CuadroTexto">
                <a:extLst>
                  <a:ext uri="{FF2B5EF4-FFF2-40B4-BE49-F238E27FC236}">
                    <a16:creationId xmlns:a16="http://schemas.microsoft.com/office/drawing/2014/main" id="{7C61D15C-7A13-4387-A588-01BE09853D65}"/>
                  </a:ext>
                </a:extLst>
              </p:cNvPr>
              <p:cNvSpPr txBox="1">
                <a:spLocks noChangeArrowheads="1"/>
              </p:cNvSpPr>
              <p:nvPr/>
            </p:nvSpPr>
            <p:spPr bwMode="auto">
              <a:xfrm>
                <a:off x="5695052" y="3240886"/>
                <a:ext cx="804554" cy="369196"/>
              </a:xfrm>
              <a:prstGeom prst="rect">
                <a:avLst/>
              </a:prstGeom>
              <a:noFill/>
              <a:ln w="9525">
                <a:noFill/>
                <a:miter lim="800000"/>
                <a:headEnd/>
                <a:tailEnd/>
              </a:ln>
            </p:spPr>
            <p:txBody>
              <a:bodyPr wrap="none">
                <a:spAutoFit/>
              </a:bodyPr>
              <a:lstStyle/>
              <a:p>
                <a:pPr defTabSz="457189"/>
                <a:r>
                  <a:rPr lang="es-ES" sz="1200" dirty="0">
                    <a:solidFill>
                      <a:prstClr val="black"/>
                    </a:solidFill>
                    <a:latin typeface="SEOptimist"/>
                  </a:rPr>
                  <a:t>PM2000</a:t>
                </a:r>
              </a:p>
            </p:txBody>
          </p:sp>
        </p:grpSp>
        <p:pic>
          <p:nvPicPr>
            <p:cNvPr id="95" name="Picture 9">
              <a:extLst>
                <a:ext uri="{FF2B5EF4-FFF2-40B4-BE49-F238E27FC236}">
                  <a16:creationId xmlns:a16="http://schemas.microsoft.com/office/drawing/2014/main" id="{428266C0-E121-48E2-AD5E-01A7042AB29A}"/>
                </a:ext>
              </a:extLst>
            </p:cNvPr>
            <p:cNvPicPr>
              <a:picLocks noChangeAspect="1" noChangeArrowheads="1"/>
            </p:cNvPicPr>
            <p:nvPr/>
          </p:nvPicPr>
          <p:blipFill>
            <a:blip r:embed="rId11" cstate="print"/>
            <a:srcRect/>
            <a:stretch>
              <a:fillRect/>
            </a:stretch>
          </p:blipFill>
          <p:spPr bwMode="auto">
            <a:xfrm>
              <a:off x="4322589" y="2895747"/>
              <a:ext cx="846137" cy="596504"/>
            </a:xfrm>
            <a:prstGeom prst="rect">
              <a:avLst/>
            </a:prstGeom>
            <a:noFill/>
            <a:ln w="12700">
              <a:noFill/>
              <a:miter lim="800000"/>
              <a:headEnd type="none" w="sm" len="sm"/>
              <a:tailEnd type="none" w="sm" len="sm"/>
            </a:ln>
          </p:spPr>
        </p:pic>
        <p:pic>
          <p:nvPicPr>
            <p:cNvPr id="96" name="Picture 3">
              <a:extLst>
                <a:ext uri="{FF2B5EF4-FFF2-40B4-BE49-F238E27FC236}">
                  <a16:creationId xmlns:a16="http://schemas.microsoft.com/office/drawing/2014/main" id="{4EAB7298-93BE-49F6-87CB-D10DBE5BE165}"/>
                </a:ext>
              </a:extLst>
            </p:cNvPr>
            <p:cNvPicPr>
              <a:picLocks noChangeAspect="1" noChangeArrowheads="1"/>
            </p:cNvPicPr>
            <p:nvPr/>
          </p:nvPicPr>
          <p:blipFill>
            <a:blip r:embed="rId12" cstate="print"/>
            <a:srcRect/>
            <a:stretch>
              <a:fillRect/>
            </a:stretch>
          </p:blipFill>
          <p:spPr bwMode="auto">
            <a:xfrm>
              <a:off x="1606552" y="2858691"/>
              <a:ext cx="706040" cy="590550"/>
            </a:xfrm>
            <a:prstGeom prst="rect">
              <a:avLst/>
            </a:prstGeom>
            <a:noFill/>
            <a:ln w="9525">
              <a:noFill/>
              <a:miter lim="800000"/>
              <a:headEnd/>
              <a:tailEnd/>
            </a:ln>
          </p:spPr>
        </p:pic>
        <p:pic>
          <p:nvPicPr>
            <p:cNvPr id="97" name="Picture 96">
              <a:extLst>
                <a:ext uri="{FF2B5EF4-FFF2-40B4-BE49-F238E27FC236}">
                  <a16:creationId xmlns:a16="http://schemas.microsoft.com/office/drawing/2014/main" id="{EBA6D19C-B0B6-4D06-8C7A-CBC53A2FBB6C}"/>
                </a:ext>
              </a:extLst>
            </p:cNvPr>
            <p:cNvPicPr>
              <a:picLocks noChangeAspect="1"/>
            </p:cNvPicPr>
            <p:nvPr/>
          </p:nvPicPr>
          <p:blipFill>
            <a:blip r:embed="rId13"/>
            <a:stretch>
              <a:fillRect/>
            </a:stretch>
          </p:blipFill>
          <p:spPr>
            <a:xfrm>
              <a:off x="3762824" y="2935872"/>
              <a:ext cx="395392" cy="511928"/>
            </a:xfrm>
            <a:prstGeom prst="rect">
              <a:avLst/>
            </a:prstGeom>
          </p:spPr>
        </p:pic>
        <p:sp>
          <p:nvSpPr>
            <p:cNvPr id="98" name="58 CuadroTexto">
              <a:extLst>
                <a:ext uri="{FF2B5EF4-FFF2-40B4-BE49-F238E27FC236}">
                  <a16:creationId xmlns:a16="http://schemas.microsoft.com/office/drawing/2014/main" id="{8A0AE8C0-1E94-4684-84B1-C7F1DD2034F9}"/>
                </a:ext>
              </a:extLst>
            </p:cNvPr>
            <p:cNvSpPr txBox="1">
              <a:spLocks noChangeArrowheads="1"/>
            </p:cNvSpPr>
            <p:nvPr/>
          </p:nvSpPr>
          <p:spPr bwMode="auto">
            <a:xfrm>
              <a:off x="3602695" y="3407985"/>
              <a:ext cx="742511" cy="276999"/>
            </a:xfrm>
            <a:prstGeom prst="rect">
              <a:avLst/>
            </a:prstGeom>
            <a:noFill/>
            <a:ln w="9525">
              <a:noFill/>
              <a:miter lim="800000"/>
              <a:headEnd/>
              <a:tailEnd/>
            </a:ln>
          </p:spPr>
          <p:txBody>
            <a:bodyPr wrap="none">
              <a:spAutoFit/>
            </a:bodyPr>
            <a:lstStyle/>
            <a:p>
              <a:pPr defTabSz="457189"/>
              <a:r>
                <a:rPr lang="es-ES" sz="1200" dirty="0">
                  <a:solidFill>
                    <a:prstClr val="black"/>
                  </a:solidFill>
                  <a:latin typeface="SEOptimist"/>
                </a:rPr>
                <a:t> iEM2xxx</a:t>
              </a:r>
            </a:p>
          </p:txBody>
        </p:sp>
      </p:grpSp>
      <p:grpSp>
        <p:nvGrpSpPr>
          <p:cNvPr id="102" name="Group 101">
            <a:extLst>
              <a:ext uri="{FF2B5EF4-FFF2-40B4-BE49-F238E27FC236}">
                <a16:creationId xmlns:a16="http://schemas.microsoft.com/office/drawing/2014/main" id="{8512C883-29A9-41CA-A6ED-9C37863378F3}"/>
              </a:ext>
            </a:extLst>
          </p:cNvPr>
          <p:cNvGrpSpPr/>
          <p:nvPr/>
        </p:nvGrpSpPr>
        <p:grpSpPr>
          <a:xfrm>
            <a:off x="1258887" y="2923707"/>
            <a:ext cx="4046535" cy="1796008"/>
            <a:chOff x="1258887" y="2923706"/>
            <a:chExt cx="4046535" cy="1796008"/>
          </a:xfrm>
        </p:grpSpPr>
        <p:grpSp>
          <p:nvGrpSpPr>
            <p:cNvPr id="103" name="106 Grupo">
              <a:extLst>
                <a:ext uri="{FF2B5EF4-FFF2-40B4-BE49-F238E27FC236}">
                  <a16:creationId xmlns:a16="http://schemas.microsoft.com/office/drawing/2014/main" id="{9A612B42-B3F4-40A1-AE0F-6C3084C5BB5A}"/>
                </a:ext>
              </a:extLst>
            </p:cNvPr>
            <p:cNvGrpSpPr>
              <a:grpSpLocks/>
            </p:cNvGrpSpPr>
            <p:nvPr/>
          </p:nvGrpSpPr>
          <p:grpSpPr bwMode="auto">
            <a:xfrm>
              <a:off x="1258887" y="2923706"/>
              <a:ext cx="4046535" cy="1791170"/>
              <a:chOff x="1428728" y="3898622"/>
              <a:chExt cx="2488174" cy="2387540"/>
            </a:xfrm>
          </p:grpSpPr>
          <p:pic>
            <p:nvPicPr>
              <p:cNvPr id="113" name="Picture 10" descr="front_view.png">
                <a:extLst>
                  <a:ext uri="{FF2B5EF4-FFF2-40B4-BE49-F238E27FC236}">
                    <a16:creationId xmlns:a16="http://schemas.microsoft.com/office/drawing/2014/main" id="{5C59E0D2-F06E-410F-A0D6-4AC1797821D6}"/>
                  </a:ext>
                </a:extLst>
              </p:cNvPr>
              <p:cNvPicPr>
                <a:picLocks noChangeAspect="1"/>
              </p:cNvPicPr>
              <p:nvPr/>
            </p:nvPicPr>
            <p:blipFill>
              <a:blip r:embed="rId14" cstate="print"/>
              <a:srcRect/>
              <a:stretch>
                <a:fillRect/>
              </a:stretch>
            </p:blipFill>
            <p:spPr bwMode="auto">
              <a:xfrm>
                <a:off x="2322176" y="3898622"/>
                <a:ext cx="474483" cy="682374"/>
              </a:xfrm>
              <a:prstGeom prst="rect">
                <a:avLst/>
              </a:prstGeom>
              <a:noFill/>
              <a:ln w="9525">
                <a:noFill/>
                <a:miter lim="800000"/>
                <a:headEnd/>
                <a:tailEnd/>
              </a:ln>
            </p:spPr>
          </p:pic>
          <p:sp>
            <p:nvSpPr>
              <p:cNvPr id="114" name="55 Rectángulo redondeado">
                <a:extLst>
                  <a:ext uri="{FF2B5EF4-FFF2-40B4-BE49-F238E27FC236}">
                    <a16:creationId xmlns:a16="http://schemas.microsoft.com/office/drawing/2014/main" id="{88A91280-D680-4619-83F3-2887F770488C}"/>
                  </a:ext>
                </a:extLst>
              </p:cNvPr>
              <p:cNvSpPr/>
              <p:nvPr/>
            </p:nvSpPr>
            <p:spPr bwMode="auto">
              <a:xfrm>
                <a:off x="1428728" y="5072074"/>
                <a:ext cx="2488174" cy="1214088"/>
              </a:xfrm>
              <a:prstGeom prst="roundRect">
                <a:avLst/>
              </a:prstGeom>
              <a:noFill/>
              <a:ln w="38100">
                <a:solidFill>
                  <a:schemeClr val="bg1">
                    <a:lumMod val="65000"/>
                  </a:schemeClr>
                </a:solidFill>
                <a:headEnd type="none" w="sm" len="sm"/>
                <a:tailEnd type="none" w="sm" len="sm"/>
              </a:ln>
            </p:spPr>
            <p:style>
              <a:lnRef idx="2">
                <a:schemeClr val="dk1"/>
              </a:lnRef>
              <a:fillRef idx="1">
                <a:schemeClr val="lt1"/>
              </a:fillRef>
              <a:effectRef idx="0">
                <a:schemeClr val="dk1"/>
              </a:effectRef>
              <a:fontRef idx="minor">
                <a:schemeClr val="dk1"/>
              </a:fontRef>
            </p:style>
            <p:txBody>
              <a:bodyPr/>
              <a:lstStyle/>
              <a:p>
                <a:pPr defTabSz="457189">
                  <a:defRPr/>
                </a:pPr>
                <a:endParaRPr lang="es-ES">
                  <a:solidFill>
                    <a:srgbClr val="3DCD58"/>
                  </a:solidFill>
                  <a:latin typeface="Arial"/>
                </a:endParaRPr>
              </a:p>
            </p:txBody>
          </p:sp>
          <p:sp>
            <p:nvSpPr>
              <p:cNvPr id="115" name="56 CuadroTexto">
                <a:extLst>
                  <a:ext uri="{FF2B5EF4-FFF2-40B4-BE49-F238E27FC236}">
                    <a16:creationId xmlns:a16="http://schemas.microsoft.com/office/drawing/2014/main" id="{5F8F2DBC-ED17-4B14-A299-3C2D111BE3FB}"/>
                  </a:ext>
                </a:extLst>
              </p:cNvPr>
              <p:cNvSpPr txBox="1">
                <a:spLocks noChangeArrowheads="1"/>
              </p:cNvSpPr>
              <p:nvPr/>
            </p:nvSpPr>
            <p:spPr bwMode="auto">
              <a:xfrm>
                <a:off x="2220141" y="4578616"/>
                <a:ext cx="675382" cy="369226"/>
              </a:xfrm>
              <a:prstGeom prst="rect">
                <a:avLst/>
              </a:prstGeom>
              <a:noFill/>
              <a:ln w="9525">
                <a:noFill/>
                <a:miter lim="800000"/>
                <a:headEnd/>
                <a:tailEnd/>
              </a:ln>
            </p:spPr>
            <p:txBody>
              <a:bodyPr wrap="none">
                <a:spAutoFit/>
              </a:bodyPr>
              <a:lstStyle/>
              <a:p>
                <a:pPr defTabSz="457189"/>
                <a:r>
                  <a:rPr lang="es-ES" sz="1200" dirty="0">
                    <a:solidFill>
                      <a:prstClr val="black"/>
                    </a:solidFill>
                    <a:latin typeface="SEOptimist"/>
                  </a:rPr>
                  <a:t>DM6000/6200</a:t>
                </a:r>
              </a:p>
            </p:txBody>
          </p:sp>
          <p:sp>
            <p:nvSpPr>
              <p:cNvPr id="116" name="58 CuadroTexto">
                <a:extLst>
                  <a:ext uri="{FF2B5EF4-FFF2-40B4-BE49-F238E27FC236}">
                    <a16:creationId xmlns:a16="http://schemas.microsoft.com/office/drawing/2014/main" id="{A6DDB0A3-44A8-46DE-8559-107CC5752220}"/>
                  </a:ext>
                </a:extLst>
              </p:cNvPr>
              <p:cNvSpPr txBox="1">
                <a:spLocks noChangeArrowheads="1"/>
              </p:cNvSpPr>
              <p:nvPr/>
            </p:nvSpPr>
            <p:spPr bwMode="auto">
              <a:xfrm>
                <a:off x="3378350" y="4597213"/>
                <a:ext cx="456563" cy="369226"/>
              </a:xfrm>
              <a:prstGeom prst="rect">
                <a:avLst/>
              </a:prstGeom>
              <a:noFill/>
              <a:ln w="9525">
                <a:noFill/>
                <a:miter lim="800000"/>
                <a:headEnd/>
                <a:tailEnd/>
              </a:ln>
            </p:spPr>
            <p:txBody>
              <a:bodyPr wrap="none">
                <a:spAutoFit/>
              </a:bodyPr>
              <a:lstStyle/>
              <a:p>
                <a:pPr defTabSz="457189"/>
                <a:r>
                  <a:rPr lang="es-ES" sz="1200" dirty="0">
                    <a:solidFill>
                      <a:prstClr val="black"/>
                    </a:solidFill>
                    <a:latin typeface="SEOptimist"/>
                  </a:rPr>
                  <a:t> iEM3xxx</a:t>
                </a:r>
              </a:p>
            </p:txBody>
          </p:sp>
        </p:grpSp>
        <p:sp>
          <p:nvSpPr>
            <p:cNvPr id="104" name="Freeform 263">
              <a:extLst>
                <a:ext uri="{FF2B5EF4-FFF2-40B4-BE49-F238E27FC236}">
                  <a16:creationId xmlns:a16="http://schemas.microsoft.com/office/drawing/2014/main" id="{B6952608-FD21-454C-AFF1-6F7F81437313}"/>
                </a:ext>
              </a:extLst>
            </p:cNvPr>
            <p:cNvSpPr>
              <a:spLocks/>
            </p:cNvSpPr>
            <p:nvPr/>
          </p:nvSpPr>
          <p:spPr bwMode="auto">
            <a:xfrm rot="19529803">
              <a:off x="1851412" y="3921208"/>
              <a:ext cx="156650" cy="199811"/>
            </a:xfrm>
            <a:custGeom>
              <a:avLst/>
              <a:gdLst/>
              <a:ahLst/>
              <a:cxnLst>
                <a:cxn ang="0">
                  <a:pos x="269" y="4"/>
                </a:cxn>
                <a:cxn ang="0">
                  <a:pos x="259" y="0"/>
                </a:cxn>
                <a:cxn ang="0">
                  <a:pos x="250" y="4"/>
                </a:cxn>
                <a:cxn ang="0">
                  <a:pos x="184" y="70"/>
                </a:cxn>
                <a:cxn ang="0">
                  <a:pos x="180" y="80"/>
                </a:cxn>
                <a:cxn ang="0">
                  <a:pos x="184" y="89"/>
                </a:cxn>
                <a:cxn ang="0">
                  <a:pos x="243" y="231"/>
                </a:cxn>
                <a:cxn ang="0">
                  <a:pos x="193" y="362"/>
                </a:cxn>
                <a:cxn ang="0">
                  <a:pos x="148" y="316"/>
                </a:cxn>
                <a:cxn ang="0">
                  <a:pos x="178" y="230"/>
                </a:cxn>
                <a:cxn ang="0">
                  <a:pos x="139" y="135"/>
                </a:cxn>
                <a:cxn ang="0">
                  <a:pos x="120" y="134"/>
                </a:cxn>
                <a:cxn ang="0">
                  <a:pos x="54" y="195"/>
                </a:cxn>
                <a:cxn ang="0">
                  <a:pos x="44" y="193"/>
                </a:cxn>
                <a:cxn ang="0">
                  <a:pos x="15" y="202"/>
                </a:cxn>
                <a:cxn ang="0">
                  <a:pos x="2" y="229"/>
                </a:cxn>
                <a:cxn ang="0">
                  <a:pos x="37" y="271"/>
                </a:cxn>
                <a:cxn ang="0">
                  <a:pos x="66" y="262"/>
                </a:cxn>
                <a:cxn ang="0">
                  <a:pos x="80" y="236"/>
                </a:cxn>
                <a:cxn ang="0">
                  <a:pos x="74" y="213"/>
                </a:cxn>
                <a:cxn ang="0">
                  <a:pos x="128" y="163"/>
                </a:cxn>
                <a:cxn ang="0">
                  <a:pos x="152" y="230"/>
                </a:cxn>
                <a:cxn ang="0">
                  <a:pos x="120" y="307"/>
                </a:cxn>
                <a:cxn ang="0">
                  <a:pos x="116" y="317"/>
                </a:cxn>
                <a:cxn ang="0">
                  <a:pos x="120" y="326"/>
                </a:cxn>
                <a:cxn ang="0">
                  <a:pos x="184" y="391"/>
                </a:cxn>
                <a:cxn ang="0">
                  <a:pos x="193" y="395"/>
                </a:cxn>
                <a:cxn ang="0">
                  <a:pos x="203" y="391"/>
                </a:cxn>
                <a:cxn ang="0">
                  <a:pos x="269" y="231"/>
                </a:cxn>
                <a:cxn ang="0">
                  <a:pos x="269" y="231"/>
                </a:cxn>
                <a:cxn ang="0">
                  <a:pos x="212" y="80"/>
                </a:cxn>
                <a:cxn ang="0">
                  <a:pos x="259" y="32"/>
                </a:cxn>
                <a:cxn ang="0">
                  <a:pos x="336" y="230"/>
                </a:cxn>
                <a:cxn ang="0">
                  <a:pos x="336" y="230"/>
                </a:cxn>
                <a:cxn ang="0">
                  <a:pos x="250" y="438"/>
                </a:cxn>
                <a:cxn ang="0">
                  <a:pos x="246" y="448"/>
                </a:cxn>
                <a:cxn ang="0">
                  <a:pos x="250" y="457"/>
                </a:cxn>
                <a:cxn ang="0">
                  <a:pos x="269" y="457"/>
                </a:cxn>
                <a:cxn ang="0">
                  <a:pos x="363" y="230"/>
                </a:cxn>
                <a:cxn ang="0">
                  <a:pos x="269" y="4"/>
                </a:cxn>
              </a:cxnLst>
              <a:rect l="0" t="0" r="r" b="b"/>
              <a:pathLst>
                <a:path w="363" h="462">
                  <a:moveTo>
                    <a:pt x="269" y="4"/>
                  </a:moveTo>
                  <a:cubicBezTo>
                    <a:pt x="266" y="1"/>
                    <a:pt x="263" y="0"/>
                    <a:pt x="259" y="0"/>
                  </a:cubicBezTo>
                  <a:cubicBezTo>
                    <a:pt x="255" y="0"/>
                    <a:pt x="252" y="1"/>
                    <a:pt x="250" y="4"/>
                  </a:cubicBezTo>
                  <a:cubicBezTo>
                    <a:pt x="184" y="70"/>
                    <a:pt x="184" y="70"/>
                    <a:pt x="184" y="70"/>
                  </a:cubicBezTo>
                  <a:cubicBezTo>
                    <a:pt x="181" y="73"/>
                    <a:pt x="180" y="76"/>
                    <a:pt x="180" y="80"/>
                  </a:cubicBezTo>
                  <a:cubicBezTo>
                    <a:pt x="180" y="83"/>
                    <a:pt x="181" y="87"/>
                    <a:pt x="184" y="89"/>
                  </a:cubicBezTo>
                  <a:cubicBezTo>
                    <a:pt x="222" y="127"/>
                    <a:pt x="243" y="177"/>
                    <a:pt x="243" y="231"/>
                  </a:cubicBezTo>
                  <a:cubicBezTo>
                    <a:pt x="243" y="280"/>
                    <a:pt x="225" y="326"/>
                    <a:pt x="193" y="362"/>
                  </a:cubicBezTo>
                  <a:cubicBezTo>
                    <a:pt x="181" y="350"/>
                    <a:pt x="158" y="327"/>
                    <a:pt x="148" y="316"/>
                  </a:cubicBezTo>
                  <a:cubicBezTo>
                    <a:pt x="168" y="291"/>
                    <a:pt x="178" y="261"/>
                    <a:pt x="178" y="230"/>
                  </a:cubicBezTo>
                  <a:cubicBezTo>
                    <a:pt x="178" y="196"/>
                    <a:pt x="165" y="161"/>
                    <a:pt x="139" y="135"/>
                  </a:cubicBezTo>
                  <a:cubicBezTo>
                    <a:pt x="134" y="130"/>
                    <a:pt x="126" y="129"/>
                    <a:pt x="120" y="134"/>
                  </a:cubicBezTo>
                  <a:cubicBezTo>
                    <a:pt x="54" y="195"/>
                    <a:pt x="54" y="195"/>
                    <a:pt x="54" y="195"/>
                  </a:cubicBezTo>
                  <a:cubicBezTo>
                    <a:pt x="51" y="194"/>
                    <a:pt x="48" y="193"/>
                    <a:pt x="44" y="193"/>
                  </a:cubicBezTo>
                  <a:cubicBezTo>
                    <a:pt x="33" y="193"/>
                    <a:pt x="24" y="195"/>
                    <a:pt x="15" y="202"/>
                  </a:cubicBezTo>
                  <a:cubicBezTo>
                    <a:pt x="8" y="209"/>
                    <a:pt x="3" y="218"/>
                    <a:pt x="2" y="229"/>
                  </a:cubicBezTo>
                  <a:cubicBezTo>
                    <a:pt x="0" y="248"/>
                    <a:pt x="16" y="271"/>
                    <a:pt x="37" y="271"/>
                  </a:cubicBezTo>
                  <a:cubicBezTo>
                    <a:pt x="48" y="271"/>
                    <a:pt x="57" y="269"/>
                    <a:pt x="66" y="262"/>
                  </a:cubicBezTo>
                  <a:cubicBezTo>
                    <a:pt x="74" y="256"/>
                    <a:pt x="79" y="246"/>
                    <a:pt x="80" y="236"/>
                  </a:cubicBezTo>
                  <a:cubicBezTo>
                    <a:pt x="80" y="228"/>
                    <a:pt x="78" y="220"/>
                    <a:pt x="74" y="213"/>
                  </a:cubicBezTo>
                  <a:cubicBezTo>
                    <a:pt x="84" y="203"/>
                    <a:pt x="116" y="174"/>
                    <a:pt x="128" y="163"/>
                  </a:cubicBezTo>
                  <a:cubicBezTo>
                    <a:pt x="144" y="183"/>
                    <a:pt x="152" y="207"/>
                    <a:pt x="152" y="230"/>
                  </a:cubicBezTo>
                  <a:cubicBezTo>
                    <a:pt x="152" y="258"/>
                    <a:pt x="141" y="286"/>
                    <a:pt x="120" y="307"/>
                  </a:cubicBezTo>
                  <a:cubicBezTo>
                    <a:pt x="117" y="310"/>
                    <a:pt x="116" y="313"/>
                    <a:pt x="116" y="317"/>
                  </a:cubicBezTo>
                  <a:cubicBezTo>
                    <a:pt x="116" y="320"/>
                    <a:pt x="117" y="323"/>
                    <a:pt x="120" y="326"/>
                  </a:cubicBezTo>
                  <a:cubicBezTo>
                    <a:pt x="184" y="391"/>
                    <a:pt x="184" y="391"/>
                    <a:pt x="184" y="391"/>
                  </a:cubicBezTo>
                  <a:cubicBezTo>
                    <a:pt x="186" y="394"/>
                    <a:pt x="190" y="395"/>
                    <a:pt x="193" y="395"/>
                  </a:cubicBezTo>
                  <a:cubicBezTo>
                    <a:pt x="197" y="395"/>
                    <a:pt x="200" y="394"/>
                    <a:pt x="203" y="391"/>
                  </a:cubicBezTo>
                  <a:cubicBezTo>
                    <a:pt x="246" y="348"/>
                    <a:pt x="269" y="291"/>
                    <a:pt x="269" y="231"/>
                  </a:cubicBezTo>
                  <a:cubicBezTo>
                    <a:pt x="269" y="231"/>
                    <a:pt x="269" y="231"/>
                    <a:pt x="269" y="231"/>
                  </a:cubicBezTo>
                  <a:cubicBezTo>
                    <a:pt x="269" y="175"/>
                    <a:pt x="249" y="122"/>
                    <a:pt x="212" y="80"/>
                  </a:cubicBezTo>
                  <a:cubicBezTo>
                    <a:pt x="223" y="69"/>
                    <a:pt x="247" y="44"/>
                    <a:pt x="259" y="32"/>
                  </a:cubicBezTo>
                  <a:cubicBezTo>
                    <a:pt x="309" y="86"/>
                    <a:pt x="336" y="156"/>
                    <a:pt x="336" y="230"/>
                  </a:cubicBezTo>
                  <a:cubicBezTo>
                    <a:pt x="336" y="230"/>
                    <a:pt x="336" y="230"/>
                    <a:pt x="336" y="230"/>
                  </a:cubicBezTo>
                  <a:cubicBezTo>
                    <a:pt x="336" y="309"/>
                    <a:pt x="305" y="383"/>
                    <a:pt x="250" y="438"/>
                  </a:cubicBezTo>
                  <a:cubicBezTo>
                    <a:pt x="247" y="441"/>
                    <a:pt x="246" y="444"/>
                    <a:pt x="246" y="448"/>
                  </a:cubicBezTo>
                  <a:cubicBezTo>
                    <a:pt x="246" y="451"/>
                    <a:pt x="247" y="454"/>
                    <a:pt x="250" y="457"/>
                  </a:cubicBezTo>
                  <a:cubicBezTo>
                    <a:pt x="255" y="462"/>
                    <a:pt x="263" y="462"/>
                    <a:pt x="269" y="457"/>
                  </a:cubicBezTo>
                  <a:cubicBezTo>
                    <a:pt x="329" y="396"/>
                    <a:pt x="363" y="316"/>
                    <a:pt x="363" y="230"/>
                  </a:cubicBezTo>
                  <a:cubicBezTo>
                    <a:pt x="363" y="145"/>
                    <a:pt x="329" y="64"/>
                    <a:pt x="269" y="4"/>
                  </a:cubicBezTo>
                  <a:close/>
                </a:path>
              </a:pathLst>
            </a:custGeom>
            <a:solidFill>
              <a:schemeClr val="bg2"/>
            </a:solidFill>
            <a:ln w="9525">
              <a:noFill/>
              <a:round/>
              <a:headEnd/>
              <a:tailEnd/>
            </a:ln>
          </p:spPr>
          <p:txBody>
            <a:bodyPr vert="horz" wrap="square" lIns="68505" tIns="34253" rIns="68505" bIns="34253" numCol="1" anchor="t" anchorCtr="0" compatLnSpc="1">
              <a:prstTxWarp prst="textNoShape">
                <a:avLst/>
              </a:prstTxWarp>
            </a:bodyPr>
            <a:lstStyle/>
            <a:p>
              <a:pPr defTabSz="685076">
                <a:defRPr/>
              </a:pPr>
              <a:endParaRPr lang="en-US" sz="1400" kern="0" dirty="0">
                <a:solidFill>
                  <a:prstClr val="black"/>
                </a:solidFill>
                <a:latin typeface="Arial"/>
              </a:endParaRPr>
            </a:p>
          </p:txBody>
        </p:sp>
        <p:pic>
          <p:nvPicPr>
            <p:cNvPr id="105" name="Image 20">
              <a:extLst>
                <a:ext uri="{FF2B5EF4-FFF2-40B4-BE49-F238E27FC236}">
                  <a16:creationId xmlns:a16="http://schemas.microsoft.com/office/drawing/2014/main" id="{09A1776D-F6FA-4834-B3C7-2F98A87379E7}"/>
                </a:ext>
              </a:extLst>
            </p:cNvPr>
            <p:cNvPicPr>
              <a:picLocks noChangeAspect="1"/>
            </p:cNvPicPr>
            <p:nvPr/>
          </p:nvPicPr>
          <p:blipFill>
            <a:blip r:embed="rId15"/>
            <a:stretch>
              <a:fillRect/>
            </a:stretch>
          </p:blipFill>
          <p:spPr>
            <a:xfrm>
              <a:off x="1377801" y="4060738"/>
              <a:ext cx="543493" cy="380428"/>
            </a:xfrm>
            <a:prstGeom prst="rect">
              <a:avLst/>
            </a:prstGeom>
          </p:spPr>
        </p:pic>
        <p:pic>
          <p:nvPicPr>
            <p:cNvPr id="106" name="Image 20">
              <a:extLst>
                <a:ext uri="{FF2B5EF4-FFF2-40B4-BE49-F238E27FC236}">
                  <a16:creationId xmlns:a16="http://schemas.microsoft.com/office/drawing/2014/main" id="{0E818012-77BE-4E58-B231-C909987DFC6D}"/>
                </a:ext>
              </a:extLst>
            </p:cNvPr>
            <p:cNvPicPr>
              <a:picLocks noChangeAspect="1"/>
            </p:cNvPicPr>
            <p:nvPr/>
          </p:nvPicPr>
          <p:blipFill>
            <a:blip r:embed="rId16"/>
            <a:stretch>
              <a:fillRect/>
            </a:stretch>
          </p:blipFill>
          <p:spPr>
            <a:xfrm>
              <a:off x="4362480" y="4054332"/>
              <a:ext cx="559725" cy="469232"/>
            </a:xfrm>
            <a:prstGeom prst="rect">
              <a:avLst/>
            </a:prstGeom>
          </p:spPr>
        </p:pic>
        <p:pic>
          <p:nvPicPr>
            <p:cNvPr id="107" name="Image 23">
              <a:extLst>
                <a:ext uri="{FF2B5EF4-FFF2-40B4-BE49-F238E27FC236}">
                  <a16:creationId xmlns:a16="http://schemas.microsoft.com/office/drawing/2014/main" id="{D61C4790-942D-4555-9623-2CF5DC65BB54}"/>
                </a:ext>
              </a:extLst>
            </p:cNvPr>
            <p:cNvPicPr>
              <a:picLocks noChangeAspect="1"/>
            </p:cNvPicPr>
            <p:nvPr/>
          </p:nvPicPr>
          <p:blipFill rotWithShape="1">
            <a:blip r:embed="rId17"/>
            <a:srcRect t="17630" b="17402"/>
            <a:stretch/>
          </p:blipFill>
          <p:spPr>
            <a:xfrm>
              <a:off x="3187964" y="4031801"/>
              <a:ext cx="674646" cy="438302"/>
            </a:xfrm>
            <a:prstGeom prst="rect">
              <a:avLst/>
            </a:prstGeom>
          </p:spPr>
        </p:pic>
        <p:pic>
          <p:nvPicPr>
            <p:cNvPr id="108" name="Image 7">
              <a:extLst>
                <a:ext uri="{FF2B5EF4-FFF2-40B4-BE49-F238E27FC236}">
                  <a16:creationId xmlns:a16="http://schemas.microsoft.com/office/drawing/2014/main" id="{C0AC5332-8DCE-4ECF-9791-18CCFCB08E41}"/>
                </a:ext>
              </a:extLst>
            </p:cNvPr>
            <p:cNvPicPr>
              <a:picLocks noChangeAspect="1"/>
            </p:cNvPicPr>
            <p:nvPr/>
          </p:nvPicPr>
          <p:blipFill rotWithShape="1">
            <a:blip r:embed="rId18"/>
            <a:srcRect l="725" t="24545" b="24490"/>
            <a:stretch/>
          </p:blipFill>
          <p:spPr>
            <a:xfrm>
              <a:off x="2239726" y="4084232"/>
              <a:ext cx="698303" cy="358482"/>
            </a:xfrm>
            <a:prstGeom prst="rect">
              <a:avLst/>
            </a:prstGeom>
          </p:spPr>
        </p:pic>
        <p:sp>
          <p:nvSpPr>
            <p:cNvPr id="109" name="Freeform 263">
              <a:extLst>
                <a:ext uri="{FF2B5EF4-FFF2-40B4-BE49-F238E27FC236}">
                  <a16:creationId xmlns:a16="http://schemas.microsoft.com/office/drawing/2014/main" id="{833E8A96-485E-40F0-8C29-18CCCF38AA9B}"/>
                </a:ext>
              </a:extLst>
            </p:cNvPr>
            <p:cNvSpPr>
              <a:spLocks/>
            </p:cNvSpPr>
            <p:nvPr/>
          </p:nvSpPr>
          <p:spPr bwMode="auto">
            <a:xfrm rot="19529803">
              <a:off x="2867361" y="3921208"/>
              <a:ext cx="156650" cy="199811"/>
            </a:xfrm>
            <a:custGeom>
              <a:avLst/>
              <a:gdLst/>
              <a:ahLst/>
              <a:cxnLst>
                <a:cxn ang="0">
                  <a:pos x="269" y="4"/>
                </a:cxn>
                <a:cxn ang="0">
                  <a:pos x="259" y="0"/>
                </a:cxn>
                <a:cxn ang="0">
                  <a:pos x="250" y="4"/>
                </a:cxn>
                <a:cxn ang="0">
                  <a:pos x="184" y="70"/>
                </a:cxn>
                <a:cxn ang="0">
                  <a:pos x="180" y="80"/>
                </a:cxn>
                <a:cxn ang="0">
                  <a:pos x="184" y="89"/>
                </a:cxn>
                <a:cxn ang="0">
                  <a:pos x="243" y="231"/>
                </a:cxn>
                <a:cxn ang="0">
                  <a:pos x="193" y="362"/>
                </a:cxn>
                <a:cxn ang="0">
                  <a:pos x="148" y="316"/>
                </a:cxn>
                <a:cxn ang="0">
                  <a:pos x="178" y="230"/>
                </a:cxn>
                <a:cxn ang="0">
                  <a:pos x="139" y="135"/>
                </a:cxn>
                <a:cxn ang="0">
                  <a:pos x="120" y="134"/>
                </a:cxn>
                <a:cxn ang="0">
                  <a:pos x="54" y="195"/>
                </a:cxn>
                <a:cxn ang="0">
                  <a:pos x="44" y="193"/>
                </a:cxn>
                <a:cxn ang="0">
                  <a:pos x="15" y="202"/>
                </a:cxn>
                <a:cxn ang="0">
                  <a:pos x="2" y="229"/>
                </a:cxn>
                <a:cxn ang="0">
                  <a:pos x="37" y="271"/>
                </a:cxn>
                <a:cxn ang="0">
                  <a:pos x="66" y="262"/>
                </a:cxn>
                <a:cxn ang="0">
                  <a:pos x="80" y="236"/>
                </a:cxn>
                <a:cxn ang="0">
                  <a:pos x="74" y="213"/>
                </a:cxn>
                <a:cxn ang="0">
                  <a:pos x="128" y="163"/>
                </a:cxn>
                <a:cxn ang="0">
                  <a:pos x="152" y="230"/>
                </a:cxn>
                <a:cxn ang="0">
                  <a:pos x="120" y="307"/>
                </a:cxn>
                <a:cxn ang="0">
                  <a:pos x="116" y="317"/>
                </a:cxn>
                <a:cxn ang="0">
                  <a:pos x="120" y="326"/>
                </a:cxn>
                <a:cxn ang="0">
                  <a:pos x="184" y="391"/>
                </a:cxn>
                <a:cxn ang="0">
                  <a:pos x="193" y="395"/>
                </a:cxn>
                <a:cxn ang="0">
                  <a:pos x="203" y="391"/>
                </a:cxn>
                <a:cxn ang="0">
                  <a:pos x="269" y="231"/>
                </a:cxn>
                <a:cxn ang="0">
                  <a:pos x="269" y="231"/>
                </a:cxn>
                <a:cxn ang="0">
                  <a:pos x="212" y="80"/>
                </a:cxn>
                <a:cxn ang="0">
                  <a:pos x="259" y="32"/>
                </a:cxn>
                <a:cxn ang="0">
                  <a:pos x="336" y="230"/>
                </a:cxn>
                <a:cxn ang="0">
                  <a:pos x="336" y="230"/>
                </a:cxn>
                <a:cxn ang="0">
                  <a:pos x="250" y="438"/>
                </a:cxn>
                <a:cxn ang="0">
                  <a:pos x="246" y="448"/>
                </a:cxn>
                <a:cxn ang="0">
                  <a:pos x="250" y="457"/>
                </a:cxn>
                <a:cxn ang="0">
                  <a:pos x="269" y="457"/>
                </a:cxn>
                <a:cxn ang="0">
                  <a:pos x="363" y="230"/>
                </a:cxn>
                <a:cxn ang="0">
                  <a:pos x="269" y="4"/>
                </a:cxn>
              </a:cxnLst>
              <a:rect l="0" t="0" r="r" b="b"/>
              <a:pathLst>
                <a:path w="363" h="462">
                  <a:moveTo>
                    <a:pt x="269" y="4"/>
                  </a:moveTo>
                  <a:cubicBezTo>
                    <a:pt x="266" y="1"/>
                    <a:pt x="263" y="0"/>
                    <a:pt x="259" y="0"/>
                  </a:cubicBezTo>
                  <a:cubicBezTo>
                    <a:pt x="255" y="0"/>
                    <a:pt x="252" y="1"/>
                    <a:pt x="250" y="4"/>
                  </a:cubicBezTo>
                  <a:cubicBezTo>
                    <a:pt x="184" y="70"/>
                    <a:pt x="184" y="70"/>
                    <a:pt x="184" y="70"/>
                  </a:cubicBezTo>
                  <a:cubicBezTo>
                    <a:pt x="181" y="73"/>
                    <a:pt x="180" y="76"/>
                    <a:pt x="180" y="80"/>
                  </a:cubicBezTo>
                  <a:cubicBezTo>
                    <a:pt x="180" y="83"/>
                    <a:pt x="181" y="87"/>
                    <a:pt x="184" y="89"/>
                  </a:cubicBezTo>
                  <a:cubicBezTo>
                    <a:pt x="222" y="127"/>
                    <a:pt x="243" y="177"/>
                    <a:pt x="243" y="231"/>
                  </a:cubicBezTo>
                  <a:cubicBezTo>
                    <a:pt x="243" y="280"/>
                    <a:pt x="225" y="326"/>
                    <a:pt x="193" y="362"/>
                  </a:cubicBezTo>
                  <a:cubicBezTo>
                    <a:pt x="181" y="350"/>
                    <a:pt x="158" y="327"/>
                    <a:pt x="148" y="316"/>
                  </a:cubicBezTo>
                  <a:cubicBezTo>
                    <a:pt x="168" y="291"/>
                    <a:pt x="178" y="261"/>
                    <a:pt x="178" y="230"/>
                  </a:cubicBezTo>
                  <a:cubicBezTo>
                    <a:pt x="178" y="196"/>
                    <a:pt x="165" y="161"/>
                    <a:pt x="139" y="135"/>
                  </a:cubicBezTo>
                  <a:cubicBezTo>
                    <a:pt x="134" y="130"/>
                    <a:pt x="126" y="129"/>
                    <a:pt x="120" y="134"/>
                  </a:cubicBezTo>
                  <a:cubicBezTo>
                    <a:pt x="54" y="195"/>
                    <a:pt x="54" y="195"/>
                    <a:pt x="54" y="195"/>
                  </a:cubicBezTo>
                  <a:cubicBezTo>
                    <a:pt x="51" y="194"/>
                    <a:pt x="48" y="193"/>
                    <a:pt x="44" y="193"/>
                  </a:cubicBezTo>
                  <a:cubicBezTo>
                    <a:pt x="33" y="193"/>
                    <a:pt x="24" y="195"/>
                    <a:pt x="15" y="202"/>
                  </a:cubicBezTo>
                  <a:cubicBezTo>
                    <a:pt x="8" y="209"/>
                    <a:pt x="3" y="218"/>
                    <a:pt x="2" y="229"/>
                  </a:cubicBezTo>
                  <a:cubicBezTo>
                    <a:pt x="0" y="248"/>
                    <a:pt x="16" y="271"/>
                    <a:pt x="37" y="271"/>
                  </a:cubicBezTo>
                  <a:cubicBezTo>
                    <a:pt x="48" y="271"/>
                    <a:pt x="57" y="269"/>
                    <a:pt x="66" y="262"/>
                  </a:cubicBezTo>
                  <a:cubicBezTo>
                    <a:pt x="74" y="256"/>
                    <a:pt x="79" y="246"/>
                    <a:pt x="80" y="236"/>
                  </a:cubicBezTo>
                  <a:cubicBezTo>
                    <a:pt x="80" y="228"/>
                    <a:pt x="78" y="220"/>
                    <a:pt x="74" y="213"/>
                  </a:cubicBezTo>
                  <a:cubicBezTo>
                    <a:pt x="84" y="203"/>
                    <a:pt x="116" y="174"/>
                    <a:pt x="128" y="163"/>
                  </a:cubicBezTo>
                  <a:cubicBezTo>
                    <a:pt x="144" y="183"/>
                    <a:pt x="152" y="207"/>
                    <a:pt x="152" y="230"/>
                  </a:cubicBezTo>
                  <a:cubicBezTo>
                    <a:pt x="152" y="258"/>
                    <a:pt x="141" y="286"/>
                    <a:pt x="120" y="307"/>
                  </a:cubicBezTo>
                  <a:cubicBezTo>
                    <a:pt x="117" y="310"/>
                    <a:pt x="116" y="313"/>
                    <a:pt x="116" y="317"/>
                  </a:cubicBezTo>
                  <a:cubicBezTo>
                    <a:pt x="116" y="320"/>
                    <a:pt x="117" y="323"/>
                    <a:pt x="120" y="326"/>
                  </a:cubicBezTo>
                  <a:cubicBezTo>
                    <a:pt x="184" y="391"/>
                    <a:pt x="184" y="391"/>
                    <a:pt x="184" y="391"/>
                  </a:cubicBezTo>
                  <a:cubicBezTo>
                    <a:pt x="186" y="394"/>
                    <a:pt x="190" y="395"/>
                    <a:pt x="193" y="395"/>
                  </a:cubicBezTo>
                  <a:cubicBezTo>
                    <a:pt x="197" y="395"/>
                    <a:pt x="200" y="394"/>
                    <a:pt x="203" y="391"/>
                  </a:cubicBezTo>
                  <a:cubicBezTo>
                    <a:pt x="246" y="348"/>
                    <a:pt x="269" y="291"/>
                    <a:pt x="269" y="231"/>
                  </a:cubicBezTo>
                  <a:cubicBezTo>
                    <a:pt x="269" y="231"/>
                    <a:pt x="269" y="231"/>
                    <a:pt x="269" y="231"/>
                  </a:cubicBezTo>
                  <a:cubicBezTo>
                    <a:pt x="269" y="175"/>
                    <a:pt x="249" y="122"/>
                    <a:pt x="212" y="80"/>
                  </a:cubicBezTo>
                  <a:cubicBezTo>
                    <a:pt x="223" y="69"/>
                    <a:pt x="247" y="44"/>
                    <a:pt x="259" y="32"/>
                  </a:cubicBezTo>
                  <a:cubicBezTo>
                    <a:pt x="309" y="86"/>
                    <a:pt x="336" y="156"/>
                    <a:pt x="336" y="230"/>
                  </a:cubicBezTo>
                  <a:cubicBezTo>
                    <a:pt x="336" y="230"/>
                    <a:pt x="336" y="230"/>
                    <a:pt x="336" y="230"/>
                  </a:cubicBezTo>
                  <a:cubicBezTo>
                    <a:pt x="336" y="309"/>
                    <a:pt x="305" y="383"/>
                    <a:pt x="250" y="438"/>
                  </a:cubicBezTo>
                  <a:cubicBezTo>
                    <a:pt x="247" y="441"/>
                    <a:pt x="246" y="444"/>
                    <a:pt x="246" y="448"/>
                  </a:cubicBezTo>
                  <a:cubicBezTo>
                    <a:pt x="246" y="451"/>
                    <a:pt x="247" y="454"/>
                    <a:pt x="250" y="457"/>
                  </a:cubicBezTo>
                  <a:cubicBezTo>
                    <a:pt x="255" y="462"/>
                    <a:pt x="263" y="462"/>
                    <a:pt x="269" y="457"/>
                  </a:cubicBezTo>
                  <a:cubicBezTo>
                    <a:pt x="329" y="396"/>
                    <a:pt x="363" y="316"/>
                    <a:pt x="363" y="230"/>
                  </a:cubicBezTo>
                  <a:cubicBezTo>
                    <a:pt x="363" y="145"/>
                    <a:pt x="329" y="64"/>
                    <a:pt x="269" y="4"/>
                  </a:cubicBezTo>
                  <a:close/>
                </a:path>
              </a:pathLst>
            </a:custGeom>
            <a:solidFill>
              <a:schemeClr val="bg2"/>
            </a:solidFill>
            <a:ln w="9525">
              <a:noFill/>
              <a:round/>
              <a:headEnd/>
              <a:tailEnd/>
            </a:ln>
          </p:spPr>
          <p:txBody>
            <a:bodyPr vert="horz" wrap="square" lIns="68505" tIns="34253" rIns="68505" bIns="34253" numCol="1" anchor="t" anchorCtr="0" compatLnSpc="1">
              <a:prstTxWarp prst="textNoShape">
                <a:avLst/>
              </a:prstTxWarp>
            </a:bodyPr>
            <a:lstStyle/>
            <a:p>
              <a:pPr defTabSz="685076">
                <a:defRPr/>
              </a:pPr>
              <a:endParaRPr lang="en-US" sz="1400" kern="0" dirty="0">
                <a:solidFill>
                  <a:prstClr val="black"/>
                </a:solidFill>
                <a:latin typeface="Arial"/>
              </a:endParaRPr>
            </a:p>
          </p:txBody>
        </p:sp>
        <p:sp>
          <p:nvSpPr>
            <p:cNvPr id="110" name="Freeform 263">
              <a:extLst>
                <a:ext uri="{FF2B5EF4-FFF2-40B4-BE49-F238E27FC236}">
                  <a16:creationId xmlns:a16="http://schemas.microsoft.com/office/drawing/2014/main" id="{14D8C2CF-E028-407F-A241-164FAFADBD48}"/>
                </a:ext>
              </a:extLst>
            </p:cNvPr>
            <p:cNvSpPr>
              <a:spLocks/>
            </p:cNvSpPr>
            <p:nvPr/>
          </p:nvSpPr>
          <p:spPr bwMode="auto">
            <a:xfrm rot="19529803">
              <a:off x="3774486" y="3921209"/>
              <a:ext cx="156650" cy="199811"/>
            </a:xfrm>
            <a:custGeom>
              <a:avLst/>
              <a:gdLst/>
              <a:ahLst/>
              <a:cxnLst>
                <a:cxn ang="0">
                  <a:pos x="269" y="4"/>
                </a:cxn>
                <a:cxn ang="0">
                  <a:pos x="259" y="0"/>
                </a:cxn>
                <a:cxn ang="0">
                  <a:pos x="250" y="4"/>
                </a:cxn>
                <a:cxn ang="0">
                  <a:pos x="184" y="70"/>
                </a:cxn>
                <a:cxn ang="0">
                  <a:pos x="180" y="80"/>
                </a:cxn>
                <a:cxn ang="0">
                  <a:pos x="184" y="89"/>
                </a:cxn>
                <a:cxn ang="0">
                  <a:pos x="243" y="231"/>
                </a:cxn>
                <a:cxn ang="0">
                  <a:pos x="193" y="362"/>
                </a:cxn>
                <a:cxn ang="0">
                  <a:pos x="148" y="316"/>
                </a:cxn>
                <a:cxn ang="0">
                  <a:pos x="178" y="230"/>
                </a:cxn>
                <a:cxn ang="0">
                  <a:pos x="139" y="135"/>
                </a:cxn>
                <a:cxn ang="0">
                  <a:pos x="120" y="134"/>
                </a:cxn>
                <a:cxn ang="0">
                  <a:pos x="54" y="195"/>
                </a:cxn>
                <a:cxn ang="0">
                  <a:pos x="44" y="193"/>
                </a:cxn>
                <a:cxn ang="0">
                  <a:pos x="15" y="202"/>
                </a:cxn>
                <a:cxn ang="0">
                  <a:pos x="2" y="229"/>
                </a:cxn>
                <a:cxn ang="0">
                  <a:pos x="37" y="271"/>
                </a:cxn>
                <a:cxn ang="0">
                  <a:pos x="66" y="262"/>
                </a:cxn>
                <a:cxn ang="0">
                  <a:pos x="80" y="236"/>
                </a:cxn>
                <a:cxn ang="0">
                  <a:pos x="74" y="213"/>
                </a:cxn>
                <a:cxn ang="0">
                  <a:pos x="128" y="163"/>
                </a:cxn>
                <a:cxn ang="0">
                  <a:pos x="152" y="230"/>
                </a:cxn>
                <a:cxn ang="0">
                  <a:pos x="120" y="307"/>
                </a:cxn>
                <a:cxn ang="0">
                  <a:pos x="116" y="317"/>
                </a:cxn>
                <a:cxn ang="0">
                  <a:pos x="120" y="326"/>
                </a:cxn>
                <a:cxn ang="0">
                  <a:pos x="184" y="391"/>
                </a:cxn>
                <a:cxn ang="0">
                  <a:pos x="193" y="395"/>
                </a:cxn>
                <a:cxn ang="0">
                  <a:pos x="203" y="391"/>
                </a:cxn>
                <a:cxn ang="0">
                  <a:pos x="269" y="231"/>
                </a:cxn>
                <a:cxn ang="0">
                  <a:pos x="269" y="231"/>
                </a:cxn>
                <a:cxn ang="0">
                  <a:pos x="212" y="80"/>
                </a:cxn>
                <a:cxn ang="0">
                  <a:pos x="259" y="32"/>
                </a:cxn>
                <a:cxn ang="0">
                  <a:pos x="336" y="230"/>
                </a:cxn>
                <a:cxn ang="0">
                  <a:pos x="336" y="230"/>
                </a:cxn>
                <a:cxn ang="0">
                  <a:pos x="250" y="438"/>
                </a:cxn>
                <a:cxn ang="0">
                  <a:pos x="246" y="448"/>
                </a:cxn>
                <a:cxn ang="0">
                  <a:pos x="250" y="457"/>
                </a:cxn>
                <a:cxn ang="0">
                  <a:pos x="269" y="457"/>
                </a:cxn>
                <a:cxn ang="0">
                  <a:pos x="363" y="230"/>
                </a:cxn>
                <a:cxn ang="0">
                  <a:pos x="269" y="4"/>
                </a:cxn>
              </a:cxnLst>
              <a:rect l="0" t="0" r="r" b="b"/>
              <a:pathLst>
                <a:path w="363" h="462">
                  <a:moveTo>
                    <a:pt x="269" y="4"/>
                  </a:moveTo>
                  <a:cubicBezTo>
                    <a:pt x="266" y="1"/>
                    <a:pt x="263" y="0"/>
                    <a:pt x="259" y="0"/>
                  </a:cubicBezTo>
                  <a:cubicBezTo>
                    <a:pt x="255" y="0"/>
                    <a:pt x="252" y="1"/>
                    <a:pt x="250" y="4"/>
                  </a:cubicBezTo>
                  <a:cubicBezTo>
                    <a:pt x="184" y="70"/>
                    <a:pt x="184" y="70"/>
                    <a:pt x="184" y="70"/>
                  </a:cubicBezTo>
                  <a:cubicBezTo>
                    <a:pt x="181" y="73"/>
                    <a:pt x="180" y="76"/>
                    <a:pt x="180" y="80"/>
                  </a:cubicBezTo>
                  <a:cubicBezTo>
                    <a:pt x="180" y="83"/>
                    <a:pt x="181" y="87"/>
                    <a:pt x="184" y="89"/>
                  </a:cubicBezTo>
                  <a:cubicBezTo>
                    <a:pt x="222" y="127"/>
                    <a:pt x="243" y="177"/>
                    <a:pt x="243" y="231"/>
                  </a:cubicBezTo>
                  <a:cubicBezTo>
                    <a:pt x="243" y="280"/>
                    <a:pt x="225" y="326"/>
                    <a:pt x="193" y="362"/>
                  </a:cubicBezTo>
                  <a:cubicBezTo>
                    <a:pt x="181" y="350"/>
                    <a:pt x="158" y="327"/>
                    <a:pt x="148" y="316"/>
                  </a:cubicBezTo>
                  <a:cubicBezTo>
                    <a:pt x="168" y="291"/>
                    <a:pt x="178" y="261"/>
                    <a:pt x="178" y="230"/>
                  </a:cubicBezTo>
                  <a:cubicBezTo>
                    <a:pt x="178" y="196"/>
                    <a:pt x="165" y="161"/>
                    <a:pt x="139" y="135"/>
                  </a:cubicBezTo>
                  <a:cubicBezTo>
                    <a:pt x="134" y="130"/>
                    <a:pt x="126" y="129"/>
                    <a:pt x="120" y="134"/>
                  </a:cubicBezTo>
                  <a:cubicBezTo>
                    <a:pt x="54" y="195"/>
                    <a:pt x="54" y="195"/>
                    <a:pt x="54" y="195"/>
                  </a:cubicBezTo>
                  <a:cubicBezTo>
                    <a:pt x="51" y="194"/>
                    <a:pt x="48" y="193"/>
                    <a:pt x="44" y="193"/>
                  </a:cubicBezTo>
                  <a:cubicBezTo>
                    <a:pt x="33" y="193"/>
                    <a:pt x="24" y="195"/>
                    <a:pt x="15" y="202"/>
                  </a:cubicBezTo>
                  <a:cubicBezTo>
                    <a:pt x="8" y="209"/>
                    <a:pt x="3" y="218"/>
                    <a:pt x="2" y="229"/>
                  </a:cubicBezTo>
                  <a:cubicBezTo>
                    <a:pt x="0" y="248"/>
                    <a:pt x="16" y="271"/>
                    <a:pt x="37" y="271"/>
                  </a:cubicBezTo>
                  <a:cubicBezTo>
                    <a:pt x="48" y="271"/>
                    <a:pt x="57" y="269"/>
                    <a:pt x="66" y="262"/>
                  </a:cubicBezTo>
                  <a:cubicBezTo>
                    <a:pt x="74" y="256"/>
                    <a:pt x="79" y="246"/>
                    <a:pt x="80" y="236"/>
                  </a:cubicBezTo>
                  <a:cubicBezTo>
                    <a:pt x="80" y="228"/>
                    <a:pt x="78" y="220"/>
                    <a:pt x="74" y="213"/>
                  </a:cubicBezTo>
                  <a:cubicBezTo>
                    <a:pt x="84" y="203"/>
                    <a:pt x="116" y="174"/>
                    <a:pt x="128" y="163"/>
                  </a:cubicBezTo>
                  <a:cubicBezTo>
                    <a:pt x="144" y="183"/>
                    <a:pt x="152" y="207"/>
                    <a:pt x="152" y="230"/>
                  </a:cubicBezTo>
                  <a:cubicBezTo>
                    <a:pt x="152" y="258"/>
                    <a:pt x="141" y="286"/>
                    <a:pt x="120" y="307"/>
                  </a:cubicBezTo>
                  <a:cubicBezTo>
                    <a:pt x="117" y="310"/>
                    <a:pt x="116" y="313"/>
                    <a:pt x="116" y="317"/>
                  </a:cubicBezTo>
                  <a:cubicBezTo>
                    <a:pt x="116" y="320"/>
                    <a:pt x="117" y="323"/>
                    <a:pt x="120" y="326"/>
                  </a:cubicBezTo>
                  <a:cubicBezTo>
                    <a:pt x="184" y="391"/>
                    <a:pt x="184" y="391"/>
                    <a:pt x="184" y="391"/>
                  </a:cubicBezTo>
                  <a:cubicBezTo>
                    <a:pt x="186" y="394"/>
                    <a:pt x="190" y="395"/>
                    <a:pt x="193" y="395"/>
                  </a:cubicBezTo>
                  <a:cubicBezTo>
                    <a:pt x="197" y="395"/>
                    <a:pt x="200" y="394"/>
                    <a:pt x="203" y="391"/>
                  </a:cubicBezTo>
                  <a:cubicBezTo>
                    <a:pt x="246" y="348"/>
                    <a:pt x="269" y="291"/>
                    <a:pt x="269" y="231"/>
                  </a:cubicBezTo>
                  <a:cubicBezTo>
                    <a:pt x="269" y="231"/>
                    <a:pt x="269" y="231"/>
                    <a:pt x="269" y="231"/>
                  </a:cubicBezTo>
                  <a:cubicBezTo>
                    <a:pt x="269" y="175"/>
                    <a:pt x="249" y="122"/>
                    <a:pt x="212" y="80"/>
                  </a:cubicBezTo>
                  <a:cubicBezTo>
                    <a:pt x="223" y="69"/>
                    <a:pt x="247" y="44"/>
                    <a:pt x="259" y="32"/>
                  </a:cubicBezTo>
                  <a:cubicBezTo>
                    <a:pt x="309" y="86"/>
                    <a:pt x="336" y="156"/>
                    <a:pt x="336" y="230"/>
                  </a:cubicBezTo>
                  <a:cubicBezTo>
                    <a:pt x="336" y="230"/>
                    <a:pt x="336" y="230"/>
                    <a:pt x="336" y="230"/>
                  </a:cubicBezTo>
                  <a:cubicBezTo>
                    <a:pt x="336" y="309"/>
                    <a:pt x="305" y="383"/>
                    <a:pt x="250" y="438"/>
                  </a:cubicBezTo>
                  <a:cubicBezTo>
                    <a:pt x="247" y="441"/>
                    <a:pt x="246" y="444"/>
                    <a:pt x="246" y="448"/>
                  </a:cubicBezTo>
                  <a:cubicBezTo>
                    <a:pt x="246" y="451"/>
                    <a:pt x="247" y="454"/>
                    <a:pt x="250" y="457"/>
                  </a:cubicBezTo>
                  <a:cubicBezTo>
                    <a:pt x="255" y="462"/>
                    <a:pt x="263" y="462"/>
                    <a:pt x="269" y="457"/>
                  </a:cubicBezTo>
                  <a:cubicBezTo>
                    <a:pt x="329" y="396"/>
                    <a:pt x="363" y="316"/>
                    <a:pt x="363" y="230"/>
                  </a:cubicBezTo>
                  <a:cubicBezTo>
                    <a:pt x="363" y="145"/>
                    <a:pt x="329" y="64"/>
                    <a:pt x="269" y="4"/>
                  </a:cubicBezTo>
                  <a:close/>
                </a:path>
              </a:pathLst>
            </a:custGeom>
            <a:solidFill>
              <a:schemeClr val="bg2"/>
            </a:solidFill>
            <a:ln w="9525">
              <a:noFill/>
              <a:round/>
              <a:headEnd/>
              <a:tailEnd/>
            </a:ln>
          </p:spPr>
          <p:txBody>
            <a:bodyPr vert="horz" wrap="square" lIns="68505" tIns="34253" rIns="68505" bIns="34253" numCol="1" anchor="t" anchorCtr="0" compatLnSpc="1">
              <a:prstTxWarp prst="textNoShape">
                <a:avLst/>
              </a:prstTxWarp>
            </a:bodyPr>
            <a:lstStyle/>
            <a:p>
              <a:pPr defTabSz="685076">
                <a:defRPr/>
              </a:pPr>
              <a:endParaRPr lang="en-US" sz="1400" kern="0" dirty="0">
                <a:solidFill>
                  <a:prstClr val="black"/>
                </a:solidFill>
                <a:latin typeface="Arial"/>
              </a:endParaRPr>
            </a:p>
          </p:txBody>
        </p:sp>
        <p:sp>
          <p:nvSpPr>
            <p:cNvPr id="111" name="Freeform 263">
              <a:extLst>
                <a:ext uri="{FF2B5EF4-FFF2-40B4-BE49-F238E27FC236}">
                  <a16:creationId xmlns:a16="http://schemas.microsoft.com/office/drawing/2014/main" id="{E640CE6D-EBAD-4844-9CCA-9FA8033496D4}"/>
                </a:ext>
              </a:extLst>
            </p:cNvPr>
            <p:cNvSpPr>
              <a:spLocks/>
            </p:cNvSpPr>
            <p:nvPr/>
          </p:nvSpPr>
          <p:spPr bwMode="auto">
            <a:xfrm rot="19529803">
              <a:off x="4854980" y="3914227"/>
              <a:ext cx="156650" cy="199811"/>
            </a:xfrm>
            <a:custGeom>
              <a:avLst/>
              <a:gdLst/>
              <a:ahLst/>
              <a:cxnLst>
                <a:cxn ang="0">
                  <a:pos x="269" y="4"/>
                </a:cxn>
                <a:cxn ang="0">
                  <a:pos x="259" y="0"/>
                </a:cxn>
                <a:cxn ang="0">
                  <a:pos x="250" y="4"/>
                </a:cxn>
                <a:cxn ang="0">
                  <a:pos x="184" y="70"/>
                </a:cxn>
                <a:cxn ang="0">
                  <a:pos x="180" y="80"/>
                </a:cxn>
                <a:cxn ang="0">
                  <a:pos x="184" y="89"/>
                </a:cxn>
                <a:cxn ang="0">
                  <a:pos x="243" y="231"/>
                </a:cxn>
                <a:cxn ang="0">
                  <a:pos x="193" y="362"/>
                </a:cxn>
                <a:cxn ang="0">
                  <a:pos x="148" y="316"/>
                </a:cxn>
                <a:cxn ang="0">
                  <a:pos x="178" y="230"/>
                </a:cxn>
                <a:cxn ang="0">
                  <a:pos x="139" y="135"/>
                </a:cxn>
                <a:cxn ang="0">
                  <a:pos x="120" y="134"/>
                </a:cxn>
                <a:cxn ang="0">
                  <a:pos x="54" y="195"/>
                </a:cxn>
                <a:cxn ang="0">
                  <a:pos x="44" y="193"/>
                </a:cxn>
                <a:cxn ang="0">
                  <a:pos x="15" y="202"/>
                </a:cxn>
                <a:cxn ang="0">
                  <a:pos x="2" y="229"/>
                </a:cxn>
                <a:cxn ang="0">
                  <a:pos x="37" y="271"/>
                </a:cxn>
                <a:cxn ang="0">
                  <a:pos x="66" y="262"/>
                </a:cxn>
                <a:cxn ang="0">
                  <a:pos x="80" y="236"/>
                </a:cxn>
                <a:cxn ang="0">
                  <a:pos x="74" y="213"/>
                </a:cxn>
                <a:cxn ang="0">
                  <a:pos x="128" y="163"/>
                </a:cxn>
                <a:cxn ang="0">
                  <a:pos x="152" y="230"/>
                </a:cxn>
                <a:cxn ang="0">
                  <a:pos x="120" y="307"/>
                </a:cxn>
                <a:cxn ang="0">
                  <a:pos x="116" y="317"/>
                </a:cxn>
                <a:cxn ang="0">
                  <a:pos x="120" y="326"/>
                </a:cxn>
                <a:cxn ang="0">
                  <a:pos x="184" y="391"/>
                </a:cxn>
                <a:cxn ang="0">
                  <a:pos x="193" y="395"/>
                </a:cxn>
                <a:cxn ang="0">
                  <a:pos x="203" y="391"/>
                </a:cxn>
                <a:cxn ang="0">
                  <a:pos x="269" y="231"/>
                </a:cxn>
                <a:cxn ang="0">
                  <a:pos x="269" y="231"/>
                </a:cxn>
                <a:cxn ang="0">
                  <a:pos x="212" y="80"/>
                </a:cxn>
                <a:cxn ang="0">
                  <a:pos x="259" y="32"/>
                </a:cxn>
                <a:cxn ang="0">
                  <a:pos x="336" y="230"/>
                </a:cxn>
                <a:cxn ang="0">
                  <a:pos x="336" y="230"/>
                </a:cxn>
                <a:cxn ang="0">
                  <a:pos x="250" y="438"/>
                </a:cxn>
                <a:cxn ang="0">
                  <a:pos x="246" y="448"/>
                </a:cxn>
                <a:cxn ang="0">
                  <a:pos x="250" y="457"/>
                </a:cxn>
                <a:cxn ang="0">
                  <a:pos x="269" y="457"/>
                </a:cxn>
                <a:cxn ang="0">
                  <a:pos x="363" y="230"/>
                </a:cxn>
                <a:cxn ang="0">
                  <a:pos x="269" y="4"/>
                </a:cxn>
              </a:cxnLst>
              <a:rect l="0" t="0" r="r" b="b"/>
              <a:pathLst>
                <a:path w="363" h="462">
                  <a:moveTo>
                    <a:pt x="269" y="4"/>
                  </a:moveTo>
                  <a:cubicBezTo>
                    <a:pt x="266" y="1"/>
                    <a:pt x="263" y="0"/>
                    <a:pt x="259" y="0"/>
                  </a:cubicBezTo>
                  <a:cubicBezTo>
                    <a:pt x="255" y="0"/>
                    <a:pt x="252" y="1"/>
                    <a:pt x="250" y="4"/>
                  </a:cubicBezTo>
                  <a:cubicBezTo>
                    <a:pt x="184" y="70"/>
                    <a:pt x="184" y="70"/>
                    <a:pt x="184" y="70"/>
                  </a:cubicBezTo>
                  <a:cubicBezTo>
                    <a:pt x="181" y="73"/>
                    <a:pt x="180" y="76"/>
                    <a:pt x="180" y="80"/>
                  </a:cubicBezTo>
                  <a:cubicBezTo>
                    <a:pt x="180" y="83"/>
                    <a:pt x="181" y="87"/>
                    <a:pt x="184" y="89"/>
                  </a:cubicBezTo>
                  <a:cubicBezTo>
                    <a:pt x="222" y="127"/>
                    <a:pt x="243" y="177"/>
                    <a:pt x="243" y="231"/>
                  </a:cubicBezTo>
                  <a:cubicBezTo>
                    <a:pt x="243" y="280"/>
                    <a:pt x="225" y="326"/>
                    <a:pt x="193" y="362"/>
                  </a:cubicBezTo>
                  <a:cubicBezTo>
                    <a:pt x="181" y="350"/>
                    <a:pt x="158" y="327"/>
                    <a:pt x="148" y="316"/>
                  </a:cubicBezTo>
                  <a:cubicBezTo>
                    <a:pt x="168" y="291"/>
                    <a:pt x="178" y="261"/>
                    <a:pt x="178" y="230"/>
                  </a:cubicBezTo>
                  <a:cubicBezTo>
                    <a:pt x="178" y="196"/>
                    <a:pt x="165" y="161"/>
                    <a:pt x="139" y="135"/>
                  </a:cubicBezTo>
                  <a:cubicBezTo>
                    <a:pt x="134" y="130"/>
                    <a:pt x="126" y="129"/>
                    <a:pt x="120" y="134"/>
                  </a:cubicBezTo>
                  <a:cubicBezTo>
                    <a:pt x="54" y="195"/>
                    <a:pt x="54" y="195"/>
                    <a:pt x="54" y="195"/>
                  </a:cubicBezTo>
                  <a:cubicBezTo>
                    <a:pt x="51" y="194"/>
                    <a:pt x="48" y="193"/>
                    <a:pt x="44" y="193"/>
                  </a:cubicBezTo>
                  <a:cubicBezTo>
                    <a:pt x="33" y="193"/>
                    <a:pt x="24" y="195"/>
                    <a:pt x="15" y="202"/>
                  </a:cubicBezTo>
                  <a:cubicBezTo>
                    <a:pt x="8" y="209"/>
                    <a:pt x="3" y="218"/>
                    <a:pt x="2" y="229"/>
                  </a:cubicBezTo>
                  <a:cubicBezTo>
                    <a:pt x="0" y="248"/>
                    <a:pt x="16" y="271"/>
                    <a:pt x="37" y="271"/>
                  </a:cubicBezTo>
                  <a:cubicBezTo>
                    <a:pt x="48" y="271"/>
                    <a:pt x="57" y="269"/>
                    <a:pt x="66" y="262"/>
                  </a:cubicBezTo>
                  <a:cubicBezTo>
                    <a:pt x="74" y="256"/>
                    <a:pt x="79" y="246"/>
                    <a:pt x="80" y="236"/>
                  </a:cubicBezTo>
                  <a:cubicBezTo>
                    <a:pt x="80" y="228"/>
                    <a:pt x="78" y="220"/>
                    <a:pt x="74" y="213"/>
                  </a:cubicBezTo>
                  <a:cubicBezTo>
                    <a:pt x="84" y="203"/>
                    <a:pt x="116" y="174"/>
                    <a:pt x="128" y="163"/>
                  </a:cubicBezTo>
                  <a:cubicBezTo>
                    <a:pt x="144" y="183"/>
                    <a:pt x="152" y="207"/>
                    <a:pt x="152" y="230"/>
                  </a:cubicBezTo>
                  <a:cubicBezTo>
                    <a:pt x="152" y="258"/>
                    <a:pt x="141" y="286"/>
                    <a:pt x="120" y="307"/>
                  </a:cubicBezTo>
                  <a:cubicBezTo>
                    <a:pt x="117" y="310"/>
                    <a:pt x="116" y="313"/>
                    <a:pt x="116" y="317"/>
                  </a:cubicBezTo>
                  <a:cubicBezTo>
                    <a:pt x="116" y="320"/>
                    <a:pt x="117" y="323"/>
                    <a:pt x="120" y="326"/>
                  </a:cubicBezTo>
                  <a:cubicBezTo>
                    <a:pt x="184" y="391"/>
                    <a:pt x="184" y="391"/>
                    <a:pt x="184" y="391"/>
                  </a:cubicBezTo>
                  <a:cubicBezTo>
                    <a:pt x="186" y="394"/>
                    <a:pt x="190" y="395"/>
                    <a:pt x="193" y="395"/>
                  </a:cubicBezTo>
                  <a:cubicBezTo>
                    <a:pt x="197" y="395"/>
                    <a:pt x="200" y="394"/>
                    <a:pt x="203" y="391"/>
                  </a:cubicBezTo>
                  <a:cubicBezTo>
                    <a:pt x="246" y="348"/>
                    <a:pt x="269" y="291"/>
                    <a:pt x="269" y="231"/>
                  </a:cubicBezTo>
                  <a:cubicBezTo>
                    <a:pt x="269" y="231"/>
                    <a:pt x="269" y="231"/>
                    <a:pt x="269" y="231"/>
                  </a:cubicBezTo>
                  <a:cubicBezTo>
                    <a:pt x="269" y="175"/>
                    <a:pt x="249" y="122"/>
                    <a:pt x="212" y="80"/>
                  </a:cubicBezTo>
                  <a:cubicBezTo>
                    <a:pt x="223" y="69"/>
                    <a:pt x="247" y="44"/>
                    <a:pt x="259" y="32"/>
                  </a:cubicBezTo>
                  <a:cubicBezTo>
                    <a:pt x="309" y="86"/>
                    <a:pt x="336" y="156"/>
                    <a:pt x="336" y="230"/>
                  </a:cubicBezTo>
                  <a:cubicBezTo>
                    <a:pt x="336" y="230"/>
                    <a:pt x="336" y="230"/>
                    <a:pt x="336" y="230"/>
                  </a:cubicBezTo>
                  <a:cubicBezTo>
                    <a:pt x="336" y="309"/>
                    <a:pt x="305" y="383"/>
                    <a:pt x="250" y="438"/>
                  </a:cubicBezTo>
                  <a:cubicBezTo>
                    <a:pt x="247" y="441"/>
                    <a:pt x="246" y="444"/>
                    <a:pt x="246" y="448"/>
                  </a:cubicBezTo>
                  <a:cubicBezTo>
                    <a:pt x="246" y="451"/>
                    <a:pt x="247" y="454"/>
                    <a:pt x="250" y="457"/>
                  </a:cubicBezTo>
                  <a:cubicBezTo>
                    <a:pt x="255" y="462"/>
                    <a:pt x="263" y="462"/>
                    <a:pt x="269" y="457"/>
                  </a:cubicBezTo>
                  <a:cubicBezTo>
                    <a:pt x="329" y="396"/>
                    <a:pt x="363" y="316"/>
                    <a:pt x="363" y="230"/>
                  </a:cubicBezTo>
                  <a:cubicBezTo>
                    <a:pt x="363" y="145"/>
                    <a:pt x="329" y="64"/>
                    <a:pt x="269" y="4"/>
                  </a:cubicBezTo>
                  <a:close/>
                </a:path>
              </a:pathLst>
            </a:custGeom>
            <a:solidFill>
              <a:schemeClr val="bg2"/>
            </a:solidFill>
            <a:ln w="9525">
              <a:noFill/>
              <a:round/>
              <a:headEnd/>
              <a:tailEnd/>
            </a:ln>
          </p:spPr>
          <p:txBody>
            <a:bodyPr vert="horz" wrap="square" lIns="68505" tIns="34253" rIns="68505" bIns="34253" numCol="1" anchor="t" anchorCtr="0" compatLnSpc="1">
              <a:prstTxWarp prst="textNoShape">
                <a:avLst/>
              </a:prstTxWarp>
            </a:bodyPr>
            <a:lstStyle/>
            <a:p>
              <a:pPr defTabSz="685076">
                <a:defRPr/>
              </a:pPr>
              <a:endParaRPr lang="en-US" sz="1400" kern="0" dirty="0">
                <a:solidFill>
                  <a:prstClr val="black"/>
                </a:solidFill>
                <a:latin typeface="Arial"/>
              </a:endParaRPr>
            </a:p>
          </p:txBody>
        </p:sp>
        <p:sp>
          <p:nvSpPr>
            <p:cNvPr id="112" name="58 CuadroTexto">
              <a:extLst>
                <a:ext uri="{FF2B5EF4-FFF2-40B4-BE49-F238E27FC236}">
                  <a16:creationId xmlns:a16="http://schemas.microsoft.com/office/drawing/2014/main" id="{8F0C238A-F74C-4895-BAE6-67524B835B43}"/>
                </a:ext>
              </a:extLst>
            </p:cNvPr>
            <p:cNvSpPr txBox="1">
              <a:spLocks noChangeArrowheads="1"/>
            </p:cNvSpPr>
            <p:nvPr/>
          </p:nvSpPr>
          <p:spPr bwMode="auto">
            <a:xfrm>
              <a:off x="2841904" y="4442715"/>
              <a:ext cx="2100215" cy="276999"/>
            </a:xfrm>
            <a:prstGeom prst="rect">
              <a:avLst/>
            </a:prstGeom>
            <a:noFill/>
            <a:ln w="9525">
              <a:noFill/>
              <a:miter lim="800000"/>
              <a:headEnd/>
              <a:tailEnd/>
            </a:ln>
          </p:spPr>
          <p:txBody>
            <a:bodyPr wrap="square">
              <a:spAutoFit/>
            </a:bodyPr>
            <a:lstStyle/>
            <a:p>
              <a:pPr defTabSz="457189"/>
              <a:r>
                <a:rPr lang="es-ES" sz="1200" dirty="0" err="1">
                  <a:solidFill>
                    <a:prstClr val="black"/>
                  </a:solidFill>
                  <a:latin typeface="SEOptimist"/>
                </a:rPr>
                <a:t>Power</a:t>
              </a:r>
              <a:r>
                <a:rPr lang="es-ES" sz="1200" dirty="0">
                  <a:solidFill>
                    <a:prstClr val="black"/>
                  </a:solidFill>
                  <a:latin typeface="SEOptimist"/>
                </a:rPr>
                <a:t> Tag</a:t>
              </a:r>
            </a:p>
          </p:txBody>
        </p:sp>
      </p:grpSp>
    </p:spTree>
    <p:extLst>
      <p:ext uri="{BB962C8B-B14F-4D97-AF65-F5344CB8AC3E}">
        <p14:creationId xmlns:p14="http://schemas.microsoft.com/office/powerpoint/2010/main" val="261930557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25">
            <a:extLst>
              <a:ext uri="{FF2B5EF4-FFF2-40B4-BE49-F238E27FC236}">
                <a16:creationId xmlns:a16="http://schemas.microsoft.com/office/drawing/2014/main" id="{074DDD76-B545-48D9-A4E4-7CC4A8737DF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0" cy="5143500"/>
          </a:xfrm>
          <a:prstGeom prst="rect">
            <a:avLst/>
          </a:prstGeom>
          <a:noFill/>
        </p:spPr>
      </p:pic>
      <p:sp>
        <p:nvSpPr>
          <p:cNvPr id="16" name="Rectangle 15">
            <a:extLst>
              <a:ext uri="{FF2B5EF4-FFF2-40B4-BE49-F238E27FC236}">
                <a16:creationId xmlns:a16="http://schemas.microsoft.com/office/drawing/2014/main" id="{7CB07B00-B768-446A-B954-F99A5E8AAF0B}"/>
              </a:ext>
            </a:extLst>
          </p:cNvPr>
          <p:cNvSpPr/>
          <p:nvPr/>
        </p:nvSpPr>
        <p:spPr>
          <a:xfrm>
            <a:off x="-22394" y="-46642"/>
            <a:ext cx="9146084" cy="5147320"/>
          </a:xfrm>
          <a:prstGeom prst="rect">
            <a:avLst/>
          </a:prstGeom>
          <a:solidFill>
            <a:schemeClr val="tx1">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5759"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Espace réservé du numéro de diapositive 3">
            <a:extLst>
              <a:ext uri="{FF2B5EF4-FFF2-40B4-BE49-F238E27FC236}">
                <a16:creationId xmlns:a16="http://schemas.microsoft.com/office/drawing/2014/main" id="{C900C4AD-3698-44DE-B0CF-9130DC413166}"/>
              </a:ext>
            </a:extLst>
          </p:cNvPr>
          <p:cNvSpPr>
            <a:spLocks noGrp="1"/>
          </p:cNvSpPr>
          <p:nvPr>
            <p:ph type="sldNum" sz="quarter" idx="4"/>
          </p:nvPr>
        </p:nvSpPr>
        <p:spPr/>
        <p:txBody>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457184" rtl="0" eaLnBrk="1" fontAlgn="auto" latinLnBrk="0" hangingPunct="1">
                <a:lnSpc>
                  <a:spcPct val="100000"/>
                </a:lnSpc>
                <a:spcBef>
                  <a:spcPts val="0"/>
                </a:spcBef>
                <a:spcAft>
                  <a:spcPts val="0"/>
                </a:spcAft>
                <a:buClrTx/>
                <a:buSzTx/>
                <a:buFontTx/>
                <a:buNone/>
                <a:tabLst/>
                <a:defRPr/>
              </a:pPr>
              <a:t>9</a:t>
            </a:fld>
            <a:endParaRPr kumimoji="0" lang="en-US" sz="600" b="0" i="0" u="none" strike="noStrike" kern="1200" cap="none" spc="0" normalizeH="0" baseline="0" noProof="0" dirty="0">
              <a:ln>
                <a:noFill/>
              </a:ln>
              <a:solidFill>
                <a:srgbClr val="3DCD58"/>
              </a:solidFill>
              <a:effectLst/>
              <a:uLnTx/>
              <a:uFillTx/>
              <a:latin typeface="Arial"/>
              <a:ea typeface="+mn-ea"/>
              <a:cs typeface="Arial"/>
            </a:endParaRPr>
          </a:p>
        </p:txBody>
      </p:sp>
      <p:sp>
        <p:nvSpPr>
          <p:cNvPr id="5" name="Espace réservé du pied de page 4">
            <a:extLst>
              <a:ext uri="{FF2B5EF4-FFF2-40B4-BE49-F238E27FC236}">
                <a16:creationId xmlns:a16="http://schemas.microsoft.com/office/drawing/2014/main" id="{65931702-F107-4D42-B1DD-6F532ED9421B}"/>
              </a:ext>
            </a:extLst>
          </p:cNvPr>
          <p:cNvSpPr>
            <a:spLocks noGrp="1"/>
          </p:cNvSpPr>
          <p:nvPr>
            <p:ph type="ftr" sz="quarter" idx="3"/>
          </p:nvPr>
        </p:nvSpPr>
        <p:spPr/>
        <p:txBody>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626469"/>
                </a:solidFill>
                <a:effectLst/>
                <a:uLnTx/>
                <a:uFillTx/>
                <a:latin typeface="Arial"/>
                <a:ea typeface="+mn-ea"/>
                <a:cs typeface="Arial"/>
              </a:rPr>
              <a:t>Confidential Property of Schneider Electric |</a:t>
            </a:r>
            <a:endParaRPr kumimoji="0" lang="en-US" sz="600" b="0" i="0" u="none" strike="noStrike" kern="1200" cap="none" spc="0" normalizeH="0" baseline="0" noProof="0" dirty="0">
              <a:ln>
                <a:noFill/>
              </a:ln>
              <a:solidFill>
                <a:srgbClr val="626469"/>
              </a:solidFill>
              <a:effectLst/>
              <a:uLnTx/>
              <a:uFillTx/>
              <a:latin typeface="Arial"/>
              <a:ea typeface="+mn-ea"/>
              <a:cs typeface="Arial"/>
            </a:endParaRPr>
          </a:p>
        </p:txBody>
      </p:sp>
      <p:pic>
        <p:nvPicPr>
          <p:cNvPr id="19" name="Picture 4" descr="schneider_LIO_Life-Green_RGB.png">
            <a:extLst>
              <a:ext uri="{FF2B5EF4-FFF2-40B4-BE49-F238E27FC236}">
                <a16:creationId xmlns:a16="http://schemas.microsoft.com/office/drawing/2014/main" id="{2CBD26EA-7D27-47CD-82D0-A0C74488D279}"/>
              </a:ext>
            </a:extLst>
          </p:cNvPr>
          <p:cNvPicPr>
            <a:picLocks noChangeAspect="1"/>
          </p:cNvPicPr>
          <p:nvPr/>
        </p:nvPicPr>
        <p:blipFill>
          <a:blip r:embed="rId3" cstate="print">
            <a:biLevel thresh="25000"/>
          </a:blip>
          <a:stretch>
            <a:fillRect/>
          </a:stretch>
        </p:blipFill>
        <p:spPr>
          <a:xfrm>
            <a:off x="6788738" y="4494997"/>
            <a:ext cx="2041798" cy="562953"/>
          </a:xfrm>
          <a:prstGeom prst="rect">
            <a:avLst/>
          </a:prstGeom>
        </p:spPr>
      </p:pic>
      <p:sp>
        <p:nvSpPr>
          <p:cNvPr id="78" name="Rectangle 77">
            <a:extLst>
              <a:ext uri="{FF2B5EF4-FFF2-40B4-BE49-F238E27FC236}">
                <a16:creationId xmlns:a16="http://schemas.microsoft.com/office/drawing/2014/main" id="{39EBF0E4-856C-40A3-A888-B7537EEEECBB}"/>
              </a:ext>
            </a:extLst>
          </p:cNvPr>
          <p:cNvSpPr/>
          <p:nvPr/>
        </p:nvSpPr>
        <p:spPr>
          <a:xfrm>
            <a:off x="0" y="1"/>
            <a:ext cx="9144000" cy="9144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9" name="Rectangle 78">
            <a:extLst>
              <a:ext uri="{FF2B5EF4-FFF2-40B4-BE49-F238E27FC236}">
                <a16:creationId xmlns:a16="http://schemas.microsoft.com/office/drawing/2014/main" id="{2A1BA506-4EC7-47F4-B98A-4AEE193FDDF8}"/>
              </a:ext>
            </a:extLst>
          </p:cNvPr>
          <p:cNvSpPr/>
          <p:nvPr/>
        </p:nvSpPr>
        <p:spPr>
          <a:xfrm>
            <a:off x="0" y="651425"/>
            <a:ext cx="9144000" cy="37178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0" name="Espace réservé du texte 12">
            <a:extLst>
              <a:ext uri="{FF2B5EF4-FFF2-40B4-BE49-F238E27FC236}">
                <a16:creationId xmlns:a16="http://schemas.microsoft.com/office/drawing/2014/main" id="{DD47C0CC-B16E-4E47-A1AD-DF1D1D4F266F}"/>
              </a:ext>
            </a:extLst>
          </p:cNvPr>
          <p:cNvSpPr>
            <a:spLocks noGrp="1"/>
          </p:cNvSpPr>
          <p:nvPr>
            <p:ph type="body" sz="quarter" idx="32"/>
          </p:nvPr>
        </p:nvSpPr>
        <p:spPr>
          <a:xfrm>
            <a:off x="252413" y="230188"/>
            <a:ext cx="8647112" cy="369332"/>
          </a:xfrm>
        </p:spPr>
        <p:txBody>
          <a:bodyPr/>
          <a:lstStyle/>
          <a:p>
            <a:r>
              <a:rPr lang="en-US" dirty="0">
                <a:solidFill>
                  <a:schemeClr val="bg1"/>
                </a:solidFill>
              </a:rPr>
              <a:t>Let’s make our offer portfolio a strength, not a weakness !</a:t>
            </a:r>
            <a:endParaRPr lang="en-GB" dirty="0">
              <a:solidFill>
                <a:schemeClr val="bg1"/>
              </a:solidFill>
            </a:endParaRPr>
          </a:p>
        </p:txBody>
      </p:sp>
      <p:sp>
        <p:nvSpPr>
          <p:cNvPr id="280" name="ZoneTexte 279">
            <a:extLst>
              <a:ext uri="{FF2B5EF4-FFF2-40B4-BE49-F238E27FC236}">
                <a16:creationId xmlns:a16="http://schemas.microsoft.com/office/drawing/2014/main" id="{8E8270F4-2275-4DFE-A44E-5232F13DF9AF}"/>
              </a:ext>
            </a:extLst>
          </p:cNvPr>
          <p:cNvSpPr txBox="1"/>
          <p:nvPr/>
        </p:nvSpPr>
        <p:spPr>
          <a:xfrm>
            <a:off x="2137386" y="3943974"/>
            <a:ext cx="3511081" cy="369332"/>
          </a:xfrm>
          <a:prstGeom prst="rect">
            <a:avLst/>
          </a:prstGeom>
          <a:noFill/>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CD58"/>
                </a:solidFill>
                <a:effectLst/>
                <a:uLnTx/>
                <a:uFillTx/>
                <a:latin typeface="Arial Rounded MT Bold" panose="020F0704030504030204" pitchFamily="34" charset="0"/>
                <a:ea typeface="+mn-ea"/>
                <a:cs typeface="+mn-cs"/>
              </a:rPr>
              <a:t>Cargas</a:t>
            </a:r>
            <a:endParaRPr kumimoji="0" lang="en-GB" sz="1800" b="0" i="0" u="none" strike="noStrike" kern="1200" cap="none" spc="0" normalizeH="0" baseline="0" noProof="0" dirty="0">
              <a:ln>
                <a:noFill/>
              </a:ln>
              <a:solidFill>
                <a:srgbClr val="3DCD58"/>
              </a:solidFill>
              <a:effectLst/>
              <a:uLnTx/>
              <a:uFillTx/>
              <a:latin typeface="Arial Rounded MT Bold" panose="020F0704030504030204" pitchFamily="34" charset="0"/>
              <a:ea typeface="+mn-ea"/>
              <a:cs typeface="+mn-cs"/>
            </a:endParaRPr>
          </a:p>
        </p:txBody>
      </p:sp>
      <p:grpSp>
        <p:nvGrpSpPr>
          <p:cNvPr id="24" name="Groupe 23">
            <a:extLst>
              <a:ext uri="{FF2B5EF4-FFF2-40B4-BE49-F238E27FC236}">
                <a16:creationId xmlns:a16="http://schemas.microsoft.com/office/drawing/2014/main" id="{B23E2FFF-8FBB-45D8-8963-356C8C6E5A73}"/>
              </a:ext>
            </a:extLst>
          </p:cNvPr>
          <p:cNvGrpSpPr/>
          <p:nvPr/>
        </p:nvGrpSpPr>
        <p:grpSpPr>
          <a:xfrm>
            <a:off x="198909" y="1355056"/>
            <a:ext cx="1904445" cy="2958496"/>
            <a:chOff x="315872" y="1532975"/>
            <a:chExt cx="1904445" cy="2748678"/>
          </a:xfrm>
        </p:grpSpPr>
        <p:grpSp>
          <p:nvGrpSpPr>
            <p:cNvPr id="48" name="Groupe 47">
              <a:extLst>
                <a:ext uri="{FF2B5EF4-FFF2-40B4-BE49-F238E27FC236}">
                  <a16:creationId xmlns:a16="http://schemas.microsoft.com/office/drawing/2014/main" id="{B046AF13-2F35-48BC-A105-B69526EF468E}"/>
                </a:ext>
              </a:extLst>
            </p:cNvPr>
            <p:cNvGrpSpPr/>
            <p:nvPr/>
          </p:nvGrpSpPr>
          <p:grpSpPr>
            <a:xfrm>
              <a:off x="1107488" y="1532975"/>
              <a:ext cx="352424" cy="517528"/>
              <a:chOff x="7162629" y="1403674"/>
              <a:chExt cx="390525" cy="573479"/>
            </a:xfrm>
          </p:grpSpPr>
          <p:sp>
            <p:nvSpPr>
              <p:cNvPr id="49" name="Organigramme : Connecteur 48">
                <a:extLst>
                  <a:ext uri="{FF2B5EF4-FFF2-40B4-BE49-F238E27FC236}">
                    <a16:creationId xmlns:a16="http://schemas.microsoft.com/office/drawing/2014/main" id="{D7E0243B-1EB2-450A-ACC8-B3259B87FDD9}"/>
                  </a:ext>
                </a:extLst>
              </p:cNvPr>
              <p:cNvSpPr/>
              <p:nvPr/>
            </p:nvSpPr>
            <p:spPr>
              <a:xfrm>
                <a:off x="7162629" y="1403674"/>
                <a:ext cx="390525" cy="375061"/>
              </a:xfrm>
              <a:prstGeom prst="flowChartConnector">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50" name="Organigramme : Connecteur 49">
                <a:extLst>
                  <a:ext uri="{FF2B5EF4-FFF2-40B4-BE49-F238E27FC236}">
                    <a16:creationId xmlns:a16="http://schemas.microsoft.com/office/drawing/2014/main" id="{ACCF3706-3E32-4BAC-8E89-B6CD68696546}"/>
                  </a:ext>
                </a:extLst>
              </p:cNvPr>
              <p:cNvSpPr/>
              <p:nvPr/>
            </p:nvSpPr>
            <p:spPr>
              <a:xfrm>
                <a:off x="7162629" y="1602092"/>
                <a:ext cx="390525" cy="375061"/>
              </a:xfrm>
              <a:prstGeom prst="flowChartConnector">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grpSp>
        <p:cxnSp>
          <p:nvCxnSpPr>
            <p:cNvPr id="51" name="Connecteur droit 50">
              <a:extLst>
                <a:ext uri="{FF2B5EF4-FFF2-40B4-BE49-F238E27FC236}">
                  <a16:creationId xmlns:a16="http://schemas.microsoft.com/office/drawing/2014/main" id="{4E332CCA-3899-4018-9A2F-B5FEEF15311C}"/>
                </a:ext>
              </a:extLst>
            </p:cNvPr>
            <p:cNvCxnSpPr>
              <a:cxnSpLocks/>
              <a:stCxn id="50" idx="4"/>
            </p:cNvCxnSpPr>
            <p:nvPr/>
          </p:nvCxnSpPr>
          <p:spPr>
            <a:xfrm flipH="1">
              <a:off x="1259888" y="2050503"/>
              <a:ext cx="0" cy="345518"/>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2" name="Connecteur droit 51">
              <a:extLst>
                <a:ext uri="{FF2B5EF4-FFF2-40B4-BE49-F238E27FC236}">
                  <a16:creationId xmlns:a16="http://schemas.microsoft.com/office/drawing/2014/main" id="{A34F3D05-D6E0-4A6F-9C17-71D57D508D10}"/>
                </a:ext>
              </a:extLst>
            </p:cNvPr>
            <p:cNvCxnSpPr>
              <a:cxnSpLocks/>
            </p:cNvCxnSpPr>
            <p:nvPr/>
          </p:nvCxnSpPr>
          <p:spPr>
            <a:xfrm>
              <a:off x="1249255" y="2621821"/>
              <a:ext cx="0" cy="305905"/>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3" name="Connecteur droit 52">
              <a:extLst>
                <a:ext uri="{FF2B5EF4-FFF2-40B4-BE49-F238E27FC236}">
                  <a16:creationId xmlns:a16="http://schemas.microsoft.com/office/drawing/2014/main" id="{E9200C8C-0CE5-4999-AE87-90EC12A8DD8B}"/>
                </a:ext>
              </a:extLst>
            </p:cNvPr>
            <p:cNvCxnSpPr>
              <a:cxnSpLocks/>
            </p:cNvCxnSpPr>
            <p:nvPr/>
          </p:nvCxnSpPr>
          <p:spPr>
            <a:xfrm>
              <a:off x="1096855" y="2454132"/>
              <a:ext cx="152400" cy="167689"/>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4" name="Connecteur droit 53">
              <a:extLst>
                <a:ext uri="{FF2B5EF4-FFF2-40B4-BE49-F238E27FC236}">
                  <a16:creationId xmlns:a16="http://schemas.microsoft.com/office/drawing/2014/main" id="{26D0FCD2-CD25-4FCB-8C1C-2196BF42E5DB}"/>
                </a:ext>
              </a:extLst>
            </p:cNvPr>
            <p:cNvCxnSpPr>
              <a:cxnSpLocks/>
            </p:cNvCxnSpPr>
            <p:nvPr/>
          </p:nvCxnSpPr>
          <p:spPr>
            <a:xfrm flipH="1">
              <a:off x="750847" y="2933167"/>
              <a:ext cx="1034496" cy="0"/>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 name="Connecteur droit 54">
              <a:extLst>
                <a:ext uri="{FF2B5EF4-FFF2-40B4-BE49-F238E27FC236}">
                  <a16:creationId xmlns:a16="http://schemas.microsoft.com/office/drawing/2014/main" id="{500561BE-2C95-4400-A379-E04FC3EFB927}"/>
                </a:ext>
              </a:extLst>
            </p:cNvPr>
            <p:cNvCxnSpPr>
              <a:cxnSpLocks/>
            </p:cNvCxnSpPr>
            <p:nvPr/>
          </p:nvCxnSpPr>
          <p:spPr>
            <a:xfrm>
              <a:off x="674648" y="3184067"/>
              <a:ext cx="76200" cy="98761"/>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6" name="Connecteur droit 55">
              <a:extLst>
                <a:ext uri="{FF2B5EF4-FFF2-40B4-BE49-F238E27FC236}">
                  <a16:creationId xmlns:a16="http://schemas.microsoft.com/office/drawing/2014/main" id="{3F0A05E9-0ED7-4183-9766-8D3C2EC25199}"/>
                </a:ext>
              </a:extLst>
            </p:cNvPr>
            <p:cNvCxnSpPr>
              <a:cxnSpLocks/>
            </p:cNvCxnSpPr>
            <p:nvPr/>
          </p:nvCxnSpPr>
          <p:spPr>
            <a:xfrm>
              <a:off x="750847" y="2930013"/>
              <a:ext cx="3175" cy="193819"/>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7" name="Connecteur droit 56">
              <a:extLst>
                <a:ext uri="{FF2B5EF4-FFF2-40B4-BE49-F238E27FC236}">
                  <a16:creationId xmlns:a16="http://schemas.microsoft.com/office/drawing/2014/main" id="{44BFE847-3A09-426B-ACAF-5CC614D48547}"/>
                </a:ext>
              </a:extLst>
            </p:cNvPr>
            <p:cNvCxnSpPr>
              <a:cxnSpLocks/>
            </p:cNvCxnSpPr>
            <p:nvPr/>
          </p:nvCxnSpPr>
          <p:spPr>
            <a:xfrm>
              <a:off x="1785342" y="2932271"/>
              <a:ext cx="3175" cy="193819"/>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8" name="Connecteur droit 57">
              <a:extLst>
                <a:ext uri="{FF2B5EF4-FFF2-40B4-BE49-F238E27FC236}">
                  <a16:creationId xmlns:a16="http://schemas.microsoft.com/office/drawing/2014/main" id="{28E29C83-25AE-47DF-88B7-640939C5057C}"/>
                </a:ext>
              </a:extLst>
            </p:cNvPr>
            <p:cNvCxnSpPr>
              <a:cxnSpLocks/>
            </p:cNvCxnSpPr>
            <p:nvPr/>
          </p:nvCxnSpPr>
          <p:spPr>
            <a:xfrm>
              <a:off x="750848" y="3285389"/>
              <a:ext cx="3175" cy="382055"/>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9" name="Connecteur droit 58">
              <a:extLst>
                <a:ext uri="{FF2B5EF4-FFF2-40B4-BE49-F238E27FC236}">
                  <a16:creationId xmlns:a16="http://schemas.microsoft.com/office/drawing/2014/main" id="{FD3E5646-7786-4F5A-BEE1-5A30C7DB5402}"/>
                </a:ext>
              </a:extLst>
            </p:cNvPr>
            <p:cNvCxnSpPr>
              <a:cxnSpLocks/>
            </p:cNvCxnSpPr>
            <p:nvPr/>
          </p:nvCxnSpPr>
          <p:spPr>
            <a:xfrm flipH="1">
              <a:off x="460335" y="3670169"/>
              <a:ext cx="581025" cy="0"/>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 name="Connecteur droit 59">
              <a:extLst>
                <a:ext uri="{FF2B5EF4-FFF2-40B4-BE49-F238E27FC236}">
                  <a16:creationId xmlns:a16="http://schemas.microsoft.com/office/drawing/2014/main" id="{7C411249-2C4E-4909-BE08-374A0B43B866}"/>
                </a:ext>
              </a:extLst>
            </p:cNvPr>
            <p:cNvCxnSpPr>
              <a:cxnSpLocks/>
            </p:cNvCxnSpPr>
            <p:nvPr/>
          </p:nvCxnSpPr>
          <p:spPr>
            <a:xfrm>
              <a:off x="1709143" y="3180898"/>
              <a:ext cx="76200" cy="98761"/>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 name="Connecteur droit 60">
              <a:extLst>
                <a:ext uri="{FF2B5EF4-FFF2-40B4-BE49-F238E27FC236}">
                  <a16:creationId xmlns:a16="http://schemas.microsoft.com/office/drawing/2014/main" id="{93D9EF96-8925-4BF2-AD74-F996B86E2020}"/>
                </a:ext>
              </a:extLst>
            </p:cNvPr>
            <p:cNvCxnSpPr>
              <a:cxnSpLocks/>
            </p:cNvCxnSpPr>
            <p:nvPr/>
          </p:nvCxnSpPr>
          <p:spPr>
            <a:xfrm>
              <a:off x="1785343" y="3282220"/>
              <a:ext cx="3175" cy="382055"/>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2" name="Connecteur droit 61">
              <a:extLst>
                <a:ext uri="{FF2B5EF4-FFF2-40B4-BE49-F238E27FC236}">
                  <a16:creationId xmlns:a16="http://schemas.microsoft.com/office/drawing/2014/main" id="{A61C2C64-B7C6-4932-9EA8-D28769617B6F}"/>
                </a:ext>
              </a:extLst>
            </p:cNvPr>
            <p:cNvCxnSpPr>
              <a:cxnSpLocks/>
            </p:cNvCxnSpPr>
            <p:nvPr/>
          </p:nvCxnSpPr>
          <p:spPr>
            <a:xfrm flipH="1">
              <a:off x="1494830" y="3669716"/>
              <a:ext cx="581025" cy="0"/>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3" name="Connecteur droit 62">
              <a:extLst>
                <a:ext uri="{FF2B5EF4-FFF2-40B4-BE49-F238E27FC236}">
                  <a16:creationId xmlns:a16="http://schemas.microsoft.com/office/drawing/2014/main" id="{8B4ACB71-52D6-4FC8-9F26-0B196C0EBB94}"/>
                </a:ext>
              </a:extLst>
            </p:cNvPr>
            <p:cNvCxnSpPr>
              <a:cxnSpLocks/>
            </p:cNvCxnSpPr>
            <p:nvPr/>
          </p:nvCxnSpPr>
          <p:spPr>
            <a:xfrm>
              <a:off x="457160" y="3674648"/>
              <a:ext cx="3175" cy="304405"/>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Connecteur droit 63">
              <a:extLst>
                <a:ext uri="{FF2B5EF4-FFF2-40B4-BE49-F238E27FC236}">
                  <a16:creationId xmlns:a16="http://schemas.microsoft.com/office/drawing/2014/main" id="{11CEB323-307A-42F5-900F-519464E2D228}"/>
                </a:ext>
              </a:extLst>
            </p:cNvPr>
            <p:cNvCxnSpPr>
              <a:cxnSpLocks/>
            </p:cNvCxnSpPr>
            <p:nvPr/>
          </p:nvCxnSpPr>
          <p:spPr>
            <a:xfrm>
              <a:off x="1041360" y="3674648"/>
              <a:ext cx="3175" cy="304405"/>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5" name="Connecteur droit 64">
              <a:extLst>
                <a:ext uri="{FF2B5EF4-FFF2-40B4-BE49-F238E27FC236}">
                  <a16:creationId xmlns:a16="http://schemas.microsoft.com/office/drawing/2014/main" id="{2C41509E-9CDE-450E-B17A-7164A8BD1765}"/>
                </a:ext>
              </a:extLst>
            </p:cNvPr>
            <p:cNvCxnSpPr>
              <a:cxnSpLocks/>
            </p:cNvCxnSpPr>
            <p:nvPr/>
          </p:nvCxnSpPr>
          <p:spPr>
            <a:xfrm>
              <a:off x="1488480" y="3674648"/>
              <a:ext cx="3175" cy="304405"/>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6" name="Connecteur droit 65">
              <a:extLst>
                <a:ext uri="{FF2B5EF4-FFF2-40B4-BE49-F238E27FC236}">
                  <a16:creationId xmlns:a16="http://schemas.microsoft.com/office/drawing/2014/main" id="{883C6A4F-C5F0-48A8-A999-F64C6282FC96}"/>
                </a:ext>
              </a:extLst>
            </p:cNvPr>
            <p:cNvCxnSpPr>
              <a:cxnSpLocks/>
            </p:cNvCxnSpPr>
            <p:nvPr/>
          </p:nvCxnSpPr>
          <p:spPr>
            <a:xfrm>
              <a:off x="2075855" y="3674648"/>
              <a:ext cx="3175" cy="304405"/>
            </a:xfrm>
            <a:prstGeom prst="line">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7" name="Organigramme : Connecteur 66">
              <a:extLst>
                <a:ext uri="{FF2B5EF4-FFF2-40B4-BE49-F238E27FC236}">
                  <a16:creationId xmlns:a16="http://schemas.microsoft.com/office/drawing/2014/main" id="{480C9D15-1C74-428D-94F4-D54F6CF07268}"/>
                </a:ext>
              </a:extLst>
            </p:cNvPr>
            <p:cNvSpPr/>
            <p:nvPr/>
          </p:nvSpPr>
          <p:spPr>
            <a:xfrm>
              <a:off x="315872" y="4010755"/>
              <a:ext cx="282575" cy="266700"/>
            </a:xfrm>
            <a:prstGeom prst="flowChartConnector">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68" name="ZoneTexte 67">
              <a:extLst>
                <a:ext uri="{FF2B5EF4-FFF2-40B4-BE49-F238E27FC236}">
                  <a16:creationId xmlns:a16="http://schemas.microsoft.com/office/drawing/2014/main" id="{2DE2EB71-5E5A-4309-AE55-CAA4B8D84360}"/>
                </a:ext>
              </a:extLst>
            </p:cNvPr>
            <p:cNvSpPr txBox="1"/>
            <p:nvPr/>
          </p:nvSpPr>
          <p:spPr>
            <a:xfrm>
              <a:off x="315872" y="4020994"/>
              <a:ext cx="176212" cy="246221"/>
            </a:xfrm>
            <a:prstGeom prst="rect">
              <a:avLst/>
            </a:prstGeom>
            <a:noFill/>
            <a:ln>
              <a:noFill/>
            </a:ln>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white"/>
                  </a:solidFill>
                  <a:effectLst/>
                  <a:uLnTx/>
                  <a:uFillTx/>
                  <a:latin typeface="Arial"/>
                  <a:ea typeface="+mn-ea"/>
                  <a:cs typeface="+mn-cs"/>
                </a:rPr>
                <a:t>M</a:t>
              </a:r>
            </a:p>
          </p:txBody>
        </p:sp>
        <p:sp>
          <p:nvSpPr>
            <p:cNvPr id="69" name="Organigramme : Connecteur 68">
              <a:extLst>
                <a:ext uri="{FF2B5EF4-FFF2-40B4-BE49-F238E27FC236}">
                  <a16:creationId xmlns:a16="http://schemas.microsoft.com/office/drawing/2014/main" id="{7AFC9E65-0B0B-4304-A871-0E2C2358CFFE}"/>
                </a:ext>
              </a:extLst>
            </p:cNvPr>
            <p:cNvSpPr/>
            <p:nvPr/>
          </p:nvSpPr>
          <p:spPr>
            <a:xfrm>
              <a:off x="900072" y="4012568"/>
              <a:ext cx="282575" cy="266700"/>
            </a:xfrm>
            <a:prstGeom prst="flowChartConnector">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70" name="ZoneTexte 69">
              <a:extLst>
                <a:ext uri="{FF2B5EF4-FFF2-40B4-BE49-F238E27FC236}">
                  <a16:creationId xmlns:a16="http://schemas.microsoft.com/office/drawing/2014/main" id="{A4713614-BE07-4264-AE6A-4936980C4F93}"/>
                </a:ext>
              </a:extLst>
            </p:cNvPr>
            <p:cNvSpPr txBox="1"/>
            <p:nvPr/>
          </p:nvSpPr>
          <p:spPr>
            <a:xfrm>
              <a:off x="900072" y="4022807"/>
              <a:ext cx="176212" cy="246221"/>
            </a:xfrm>
            <a:prstGeom prst="rect">
              <a:avLst/>
            </a:prstGeom>
            <a:noFill/>
            <a:ln>
              <a:noFill/>
            </a:ln>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white"/>
                  </a:solidFill>
                  <a:effectLst/>
                  <a:uLnTx/>
                  <a:uFillTx/>
                  <a:latin typeface="Arial"/>
                  <a:ea typeface="+mn-ea"/>
                  <a:cs typeface="+mn-cs"/>
                </a:rPr>
                <a:t>M</a:t>
              </a:r>
            </a:p>
          </p:txBody>
        </p:sp>
        <p:sp>
          <p:nvSpPr>
            <p:cNvPr id="71" name="Organigramme : Connecteur 70">
              <a:extLst>
                <a:ext uri="{FF2B5EF4-FFF2-40B4-BE49-F238E27FC236}">
                  <a16:creationId xmlns:a16="http://schemas.microsoft.com/office/drawing/2014/main" id="{B3C5F5BF-5345-4B1C-8969-A813B0CE6664}"/>
                </a:ext>
              </a:extLst>
            </p:cNvPr>
            <p:cNvSpPr/>
            <p:nvPr/>
          </p:nvSpPr>
          <p:spPr>
            <a:xfrm>
              <a:off x="1353542" y="4014953"/>
              <a:ext cx="282575" cy="266700"/>
            </a:xfrm>
            <a:prstGeom prst="flowChartConnector">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72" name="ZoneTexte 71">
              <a:extLst>
                <a:ext uri="{FF2B5EF4-FFF2-40B4-BE49-F238E27FC236}">
                  <a16:creationId xmlns:a16="http://schemas.microsoft.com/office/drawing/2014/main" id="{1059AF97-2942-428D-BFC1-AD7035E2E2A6}"/>
                </a:ext>
              </a:extLst>
            </p:cNvPr>
            <p:cNvSpPr txBox="1"/>
            <p:nvPr/>
          </p:nvSpPr>
          <p:spPr>
            <a:xfrm>
              <a:off x="1353542" y="4025192"/>
              <a:ext cx="176212" cy="246221"/>
            </a:xfrm>
            <a:prstGeom prst="rect">
              <a:avLst/>
            </a:prstGeom>
            <a:noFill/>
            <a:ln>
              <a:noFill/>
            </a:ln>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white"/>
                  </a:solidFill>
                  <a:effectLst/>
                  <a:uLnTx/>
                  <a:uFillTx/>
                  <a:latin typeface="Arial"/>
                  <a:ea typeface="+mn-ea"/>
                  <a:cs typeface="+mn-cs"/>
                </a:rPr>
                <a:t>M</a:t>
              </a:r>
            </a:p>
          </p:txBody>
        </p:sp>
        <p:sp>
          <p:nvSpPr>
            <p:cNvPr id="73" name="Organigramme : Connecteur 72">
              <a:extLst>
                <a:ext uri="{FF2B5EF4-FFF2-40B4-BE49-F238E27FC236}">
                  <a16:creationId xmlns:a16="http://schemas.microsoft.com/office/drawing/2014/main" id="{A49AD8EB-2C8B-40B6-BDD1-57F568C245B5}"/>
                </a:ext>
              </a:extLst>
            </p:cNvPr>
            <p:cNvSpPr/>
            <p:nvPr/>
          </p:nvSpPr>
          <p:spPr>
            <a:xfrm>
              <a:off x="1937742" y="4010755"/>
              <a:ext cx="282575" cy="266700"/>
            </a:xfrm>
            <a:prstGeom prst="flowChartConnector">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74" name="ZoneTexte 73">
              <a:extLst>
                <a:ext uri="{FF2B5EF4-FFF2-40B4-BE49-F238E27FC236}">
                  <a16:creationId xmlns:a16="http://schemas.microsoft.com/office/drawing/2014/main" id="{F02C81CA-3840-4648-86D3-80A3821E6C3F}"/>
                </a:ext>
              </a:extLst>
            </p:cNvPr>
            <p:cNvSpPr txBox="1"/>
            <p:nvPr/>
          </p:nvSpPr>
          <p:spPr>
            <a:xfrm>
              <a:off x="1937742" y="4020994"/>
              <a:ext cx="176212" cy="246221"/>
            </a:xfrm>
            <a:prstGeom prst="rect">
              <a:avLst/>
            </a:prstGeom>
            <a:noFill/>
            <a:ln>
              <a:noFill/>
            </a:ln>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white"/>
                  </a:solidFill>
                  <a:effectLst/>
                  <a:uLnTx/>
                  <a:uFillTx/>
                  <a:latin typeface="Arial"/>
                  <a:ea typeface="+mn-ea"/>
                  <a:cs typeface="+mn-cs"/>
                </a:rPr>
                <a:t>M</a:t>
              </a:r>
            </a:p>
          </p:txBody>
        </p:sp>
      </p:grpSp>
      <p:sp>
        <p:nvSpPr>
          <p:cNvPr id="75" name="ZoneTexte 74">
            <a:extLst>
              <a:ext uri="{FF2B5EF4-FFF2-40B4-BE49-F238E27FC236}">
                <a16:creationId xmlns:a16="http://schemas.microsoft.com/office/drawing/2014/main" id="{7B4DD842-75AE-45F4-95AC-5B284F2EDEBE}"/>
              </a:ext>
            </a:extLst>
          </p:cNvPr>
          <p:cNvSpPr txBox="1"/>
          <p:nvPr/>
        </p:nvSpPr>
        <p:spPr>
          <a:xfrm>
            <a:off x="2049671" y="1276560"/>
            <a:ext cx="2112796" cy="646331"/>
          </a:xfrm>
          <a:prstGeom prst="rect">
            <a:avLst/>
          </a:prstGeom>
          <a:noFill/>
        </p:spPr>
        <p:txBody>
          <a:bodyPr wrap="square" rtlCol="0">
            <a:spAutoFit/>
          </a:bodyPr>
          <a:lstStyle>
            <a:defPPr>
              <a:defRPr lang="en-US"/>
            </a:defPPr>
            <a:lvl1pPr>
              <a:defRPr>
                <a:solidFill>
                  <a:schemeClr val="tx2"/>
                </a:solidFill>
                <a:latin typeface="Arial Rounded MT Bold" panose="020F0704030504030204" pitchFamily="34" charset="0"/>
              </a:defRPr>
            </a:lvl1p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CD58"/>
                </a:solidFill>
                <a:effectLst/>
                <a:uLnTx/>
                <a:uFillTx/>
                <a:latin typeface="Arial Rounded MT Bold" panose="020F0704030504030204" pitchFamily="34" charset="0"/>
                <a:ea typeface="+mn-ea"/>
                <a:cs typeface="+mn-cs"/>
              </a:rPr>
              <a:t>Utility &amp;</a:t>
            </a:r>
            <a:br>
              <a:rPr kumimoji="0" lang="en-GB" sz="1800" b="0" i="0" u="none" strike="noStrike" kern="1200" cap="none" spc="0" normalizeH="0" baseline="0" noProof="0" dirty="0">
                <a:ln>
                  <a:noFill/>
                </a:ln>
                <a:solidFill>
                  <a:srgbClr val="3DCD58"/>
                </a:solidFill>
                <a:effectLst/>
                <a:uLnTx/>
                <a:uFillTx/>
                <a:latin typeface="Arial Rounded MT Bold" panose="020F0704030504030204" pitchFamily="34" charset="0"/>
                <a:ea typeface="+mn-ea"/>
                <a:cs typeface="+mn-cs"/>
              </a:rPr>
            </a:br>
            <a:r>
              <a:rPr kumimoji="0" lang="en-GB" sz="1800" b="0" i="0" u="none" strike="noStrike" kern="1200" cap="none" spc="0" normalizeH="0" baseline="0" noProof="0" dirty="0">
                <a:ln>
                  <a:noFill/>
                </a:ln>
                <a:solidFill>
                  <a:srgbClr val="3DCD58"/>
                </a:solidFill>
                <a:effectLst/>
                <a:uLnTx/>
                <a:uFillTx/>
                <a:latin typeface="Arial Rounded MT Bold" panose="020F0704030504030204" pitchFamily="34" charset="0"/>
                <a:ea typeface="+mn-ea"/>
                <a:cs typeface="+mn-cs"/>
              </a:rPr>
              <a:t>Central MT</a:t>
            </a:r>
          </a:p>
        </p:txBody>
      </p:sp>
      <p:sp>
        <p:nvSpPr>
          <p:cNvPr id="76" name="ZoneTexte 75">
            <a:extLst>
              <a:ext uri="{FF2B5EF4-FFF2-40B4-BE49-F238E27FC236}">
                <a16:creationId xmlns:a16="http://schemas.microsoft.com/office/drawing/2014/main" id="{326A4A2A-4F53-456E-9FA9-7C1F5996DF6E}"/>
              </a:ext>
            </a:extLst>
          </p:cNvPr>
          <p:cNvSpPr txBox="1"/>
          <p:nvPr/>
        </p:nvSpPr>
        <p:spPr>
          <a:xfrm>
            <a:off x="2062968" y="2077777"/>
            <a:ext cx="1962396" cy="923330"/>
          </a:xfrm>
          <a:prstGeom prst="rect">
            <a:avLst/>
          </a:prstGeom>
          <a:noFill/>
        </p:spPr>
        <p:txBody>
          <a:bodyPr wrap="square" rtlCol="0">
            <a:spAutoFit/>
          </a:bodyPr>
          <a:lstStyle>
            <a:defPPr>
              <a:defRPr lang="en-US"/>
            </a:defPPr>
            <a:lvl1pPr>
              <a:defRPr>
                <a:solidFill>
                  <a:schemeClr val="tx2"/>
                </a:solidFill>
                <a:latin typeface="Arial Rounded MT Bold" panose="020F0704030504030204" pitchFamily="34" charset="0"/>
              </a:defRPr>
            </a:lvl1p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3DCD58"/>
                </a:solidFill>
                <a:effectLst/>
                <a:uLnTx/>
                <a:uFillTx/>
                <a:latin typeface="Arial Rounded MT Bold" panose="020F0704030504030204" pitchFamily="34" charset="0"/>
                <a:ea typeface="+mn-ea"/>
                <a:cs typeface="+mn-cs"/>
              </a:rPr>
              <a:t>Cuadro de distribución principal BT</a:t>
            </a:r>
            <a:endParaRPr kumimoji="0" lang="en-GB" sz="1800" b="0" i="0" u="none" strike="noStrike" kern="1200" cap="none" spc="0" normalizeH="0" baseline="0" noProof="0" dirty="0">
              <a:ln>
                <a:noFill/>
              </a:ln>
              <a:solidFill>
                <a:srgbClr val="3DCD58"/>
              </a:solidFill>
              <a:effectLst/>
              <a:uLnTx/>
              <a:uFillTx/>
              <a:latin typeface="Arial Rounded MT Bold" panose="020F0704030504030204" pitchFamily="34" charset="0"/>
              <a:ea typeface="+mn-ea"/>
              <a:cs typeface="+mn-cs"/>
            </a:endParaRPr>
          </a:p>
        </p:txBody>
      </p:sp>
      <p:sp>
        <p:nvSpPr>
          <p:cNvPr id="77" name="ZoneTexte 76">
            <a:extLst>
              <a:ext uri="{FF2B5EF4-FFF2-40B4-BE49-F238E27FC236}">
                <a16:creationId xmlns:a16="http://schemas.microsoft.com/office/drawing/2014/main" id="{4635F298-FB58-42CA-B51C-2DE5E1F15F3B}"/>
              </a:ext>
            </a:extLst>
          </p:cNvPr>
          <p:cNvSpPr txBox="1"/>
          <p:nvPr/>
        </p:nvSpPr>
        <p:spPr>
          <a:xfrm>
            <a:off x="2070590" y="3184642"/>
            <a:ext cx="1978433" cy="646331"/>
          </a:xfrm>
          <a:prstGeom prst="rect">
            <a:avLst/>
          </a:prstGeom>
          <a:noFill/>
        </p:spPr>
        <p:txBody>
          <a:bodyPr wrap="square" rtlCol="0">
            <a:spAutoFit/>
          </a:bodyPr>
          <a:lstStyle>
            <a:defPPr>
              <a:defRPr lang="en-US"/>
            </a:defPPr>
            <a:lvl1pPr>
              <a:defRPr>
                <a:solidFill>
                  <a:schemeClr val="tx2"/>
                </a:solidFill>
                <a:latin typeface="Arial Rounded MT Bold" panose="020F0704030504030204" pitchFamily="34" charset="0"/>
              </a:defRPr>
            </a:lvl1p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CD58"/>
                </a:solidFill>
                <a:effectLst/>
                <a:uLnTx/>
                <a:uFillTx/>
                <a:latin typeface="Arial Rounded MT Bold" panose="020F0704030504030204" pitchFamily="34" charset="0"/>
                <a:ea typeface="+mn-ea"/>
                <a:cs typeface="+mn-cs"/>
              </a:rPr>
              <a:t>Tableros</a:t>
            </a:r>
            <a:r>
              <a:rPr kumimoji="0" lang="en-GB" sz="1800" b="0" i="0" u="none" strike="noStrike" kern="1200" cap="none" spc="0" normalizeH="0" baseline="0" noProof="0" dirty="0">
                <a:ln>
                  <a:noFill/>
                </a:ln>
                <a:solidFill>
                  <a:srgbClr val="3DCD58"/>
                </a:solidFill>
                <a:effectLst/>
                <a:uLnTx/>
                <a:uFillTx/>
                <a:latin typeface="Arial Rounded MT Bold" panose="020F0704030504030204" pitchFamily="34" charset="0"/>
                <a:ea typeface="+mn-ea"/>
                <a:cs typeface="+mn-cs"/>
              </a:rPr>
              <a:t> de </a:t>
            </a:r>
            <a:r>
              <a:rPr kumimoji="0" lang="en-GB" sz="1800" b="0" i="0" u="none" strike="noStrike" kern="1200" cap="none" spc="0" normalizeH="0" baseline="0" noProof="0" dirty="0" err="1">
                <a:ln>
                  <a:noFill/>
                </a:ln>
                <a:solidFill>
                  <a:srgbClr val="3DCD58"/>
                </a:solidFill>
                <a:effectLst/>
                <a:uLnTx/>
                <a:uFillTx/>
                <a:latin typeface="Arial Rounded MT Bold" panose="020F0704030504030204" pitchFamily="34" charset="0"/>
                <a:ea typeface="+mn-ea"/>
                <a:cs typeface="+mn-cs"/>
              </a:rPr>
              <a:t>subdistribución</a:t>
            </a:r>
            <a:endParaRPr kumimoji="0" lang="en-GB" sz="1800" b="0" i="0" u="none" strike="noStrike" kern="1200" cap="none" spc="0" normalizeH="0" baseline="0" noProof="0" dirty="0">
              <a:ln>
                <a:noFill/>
              </a:ln>
              <a:solidFill>
                <a:srgbClr val="3DCD58"/>
              </a:solidFill>
              <a:effectLst/>
              <a:uLnTx/>
              <a:uFillTx/>
              <a:latin typeface="Arial Rounded MT Bold" panose="020F0704030504030204" pitchFamily="34" charset="0"/>
              <a:ea typeface="+mn-ea"/>
              <a:cs typeface="+mn-cs"/>
            </a:endParaRPr>
          </a:p>
        </p:txBody>
      </p:sp>
      <p:sp>
        <p:nvSpPr>
          <p:cNvPr id="98" name="Rectangle : coins arrondis 97">
            <a:extLst>
              <a:ext uri="{FF2B5EF4-FFF2-40B4-BE49-F238E27FC236}">
                <a16:creationId xmlns:a16="http://schemas.microsoft.com/office/drawing/2014/main" id="{4B651EE9-C797-4756-B156-808A55D4FF0C}"/>
              </a:ext>
            </a:extLst>
          </p:cNvPr>
          <p:cNvSpPr/>
          <p:nvPr/>
        </p:nvSpPr>
        <p:spPr>
          <a:xfrm>
            <a:off x="4189000" y="3769504"/>
            <a:ext cx="4822178" cy="720000"/>
          </a:xfrm>
          <a:prstGeom prst="roundRect">
            <a:avLst>
              <a:gd name="adj" fmla="val 285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99" name="Rectangle : coins arrondis 98">
            <a:extLst>
              <a:ext uri="{FF2B5EF4-FFF2-40B4-BE49-F238E27FC236}">
                <a16:creationId xmlns:a16="http://schemas.microsoft.com/office/drawing/2014/main" id="{092C30D2-0A08-4B0D-B404-FE75D98346BE}"/>
              </a:ext>
            </a:extLst>
          </p:cNvPr>
          <p:cNvSpPr/>
          <p:nvPr/>
        </p:nvSpPr>
        <p:spPr>
          <a:xfrm>
            <a:off x="4193522" y="2925621"/>
            <a:ext cx="4811306" cy="720000"/>
          </a:xfrm>
          <a:prstGeom prst="roundRect">
            <a:avLst>
              <a:gd name="adj" fmla="val 285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56" name="Rectangle : coins arrondis 155">
            <a:extLst>
              <a:ext uri="{FF2B5EF4-FFF2-40B4-BE49-F238E27FC236}">
                <a16:creationId xmlns:a16="http://schemas.microsoft.com/office/drawing/2014/main" id="{13823F20-1F07-4523-B5DD-0A70565B1821}"/>
              </a:ext>
            </a:extLst>
          </p:cNvPr>
          <p:cNvSpPr/>
          <p:nvPr/>
        </p:nvSpPr>
        <p:spPr>
          <a:xfrm>
            <a:off x="4182601" y="2078719"/>
            <a:ext cx="4811305" cy="720000"/>
          </a:xfrm>
          <a:prstGeom prst="roundRect">
            <a:avLst>
              <a:gd name="adj" fmla="val 285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96" name="Rectangle : coins arrondis 95">
            <a:extLst>
              <a:ext uri="{FF2B5EF4-FFF2-40B4-BE49-F238E27FC236}">
                <a16:creationId xmlns:a16="http://schemas.microsoft.com/office/drawing/2014/main" id="{28CE2775-8ABF-4707-9FC1-E41E9FD3854E}"/>
              </a:ext>
            </a:extLst>
          </p:cNvPr>
          <p:cNvSpPr/>
          <p:nvPr/>
        </p:nvSpPr>
        <p:spPr>
          <a:xfrm>
            <a:off x="6156356" y="1244655"/>
            <a:ext cx="2837550" cy="720000"/>
          </a:xfrm>
          <a:prstGeom prst="roundRect">
            <a:avLst>
              <a:gd name="adj" fmla="val 285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80" name="Rectangle : coins arrondis 179">
            <a:extLst>
              <a:ext uri="{FF2B5EF4-FFF2-40B4-BE49-F238E27FC236}">
                <a16:creationId xmlns:a16="http://schemas.microsoft.com/office/drawing/2014/main" id="{8586066E-C2E0-4A3C-BCFC-C2DA5B5C6A54}"/>
              </a:ext>
            </a:extLst>
          </p:cNvPr>
          <p:cNvSpPr/>
          <p:nvPr/>
        </p:nvSpPr>
        <p:spPr>
          <a:xfrm>
            <a:off x="4173454" y="1244655"/>
            <a:ext cx="1871760" cy="720000"/>
          </a:xfrm>
          <a:prstGeom prst="roundRect">
            <a:avLst>
              <a:gd name="adj" fmla="val 285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64" name="Groupe 263">
            <a:extLst>
              <a:ext uri="{FF2B5EF4-FFF2-40B4-BE49-F238E27FC236}">
                <a16:creationId xmlns:a16="http://schemas.microsoft.com/office/drawing/2014/main" id="{C269257B-0E6F-40C1-B624-8DD33A75C94F}"/>
              </a:ext>
            </a:extLst>
          </p:cNvPr>
          <p:cNvGrpSpPr/>
          <p:nvPr/>
        </p:nvGrpSpPr>
        <p:grpSpPr>
          <a:xfrm>
            <a:off x="4152057" y="2930179"/>
            <a:ext cx="4773178" cy="744508"/>
            <a:chOff x="4152057" y="2930179"/>
            <a:chExt cx="4773178" cy="744508"/>
          </a:xfrm>
        </p:grpSpPr>
        <p:pic>
          <p:nvPicPr>
            <p:cNvPr id="103" name="Image 102">
              <a:extLst>
                <a:ext uri="{FF2B5EF4-FFF2-40B4-BE49-F238E27FC236}">
                  <a16:creationId xmlns:a16="http://schemas.microsoft.com/office/drawing/2014/main" id="{01276C07-83FC-4C2A-9A9C-D70770F24E89}"/>
                </a:ext>
              </a:extLst>
            </p:cNvPr>
            <p:cNvPicPr>
              <a:picLocks noChangeAspect="1"/>
            </p:cNvPicPr>
            <p:nvPr/>
          </p:nvPicPr>
          <p:blipFill rotWithShape="1">
            <a:blip r:embed="rId4"/>
            <a:srcRect l="39442" r="10016"/>
            <a:stretch/>
          </p:blipFill>
          <p:spPr>
            <a:xfrm>
              <a:off x="4462107" y="2930179"/>
              <a:ext cx="330721" cy="590049"/>
            </a:xfrm>
            <a:prstGeom prst="rect">
              <a:avLst/>
            </a:prstGeom>
            <a:solidFill>
              <a:schemeClr val="accent1"/>
            </a:solidFill>
          </p:spPr>
        </p:pic>
        <p:sp>
          <p:nvSpPr>
            <p:cNvPr id="107" name="TextBox 446">
              <a:extLst>
                <a:ext uri="{FF2B5EF4-FFF2-40B4-BE49-F238E27FC236}">
                  <a16:creationId xmlns:a16="http://schemas.microsoft.com/office/drawing/2014/main" id="{0602148C-2764-443E-B681-4B88023D3DD4}"/>
                </a:ext>
              </a:extLst>
            </p:cNvPr>
            <p:cNvSpPr txBox="1">
              <a:spLocks noChangeArrowheads="1"/>
            </p:cNvSpPr>
            <p:nvPr/>
          </p:nvSpPr>
          <p:spPr bwMode="auto">
            <a:xfrm>
              <a:off x="4152057" y="3443869"/>
              <a:ext cx="1011783" cy="230818"/>
            </a:xfrm>
            <a:prstGeom prst="rect">
              <a:avLst/>
            </a:prstGeom>
            <a:noFill/>
            <a:ln w="9525">
              <a:noFill/>
              <a:miter lim="800000"/>
              <a:headEnd/>
              <a:tailEnd/>
            </a:ln>
          </p:spPr>
          <p:txBody>
            <a:bodyPr wrap="none" lIns="91424" tIns="45713" rIns="91424" bIns="45713">
              <a:spAutoFit/>
            </a:bodyPr>
            <a:lstStyle/>
            <a:p>
              <a:pPr marL="0" marR="0" lvl="0" indent="0" algn="ctr" defTabSz="914254"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prstClr val="white">
                      <a:lumMod val="50000"/>
                    </a:prstClr>
                  </a:solidFill>
                  <a:effectLst/>
                  <a:uLnTx/>
                  <a:uFillTx/>
                  <a:latin typeface="Arial"/>
                  <a:ea typeface="+mn-ea"/>
                  <a:cs typeface="+mn-cs"/>
                </a:rPr>
                <a:t>PowerTag 630A</a:t>
              </a:r>
            </a:p>
          </p:txBody>
        </p:sp>
        <p:sp>
          <p:nvSpPr>
            <p:cNvPr id="108" name="Freeform 263">
              <a:extLst>
                <a:ext uri="{FF2B5EF4-FFF2-40B4-BE49-F238E27FC236}">
                  <a16:creationId xmlns:a16="http://schemas.microsoft.com/office/drawing/2014/main" id="{45984992-7264-4339-805E-0034BEAF861F}"/>
                </a:ext>
              </a:extLst>
            </p:cNvPr>
            <p:cNvSpPr>
              <a:spLocks/>
            </p:cNvSpPr>
            <p:nvPr/>
          </p:nvSpPr>
          <p:spPr bwMode="auto">
            <a:xfrm rot="19529803">
              <a:off x="4777535" y="3255140"/>
              <a:ext cx="136632" cy="174277"/>
            </a:xfrm>
            <a:custGeom>
              <a:avLst/>
              <a:gdLst/>
              <a:ahLst/>
              <a:cxnLst>
                <a:cxn ang="0">
                  <a:pos x="269" y="4"/>
                </a:cxn>
                <a:cxn ang="0">
                  <a:pos x="259" y="0"/>
                </a:cxn>
                <a:cxn ang="0">
                  <a:pos x="250" y="4"/>
                </a:cxn>
                <a:cxn ang="0">
                  <a:pos x="184" y="70"/>
                </a:cxn>
                <a:cxn ang="0">
                  <a:pos x="180" y="80"/>
                </a:cxn>
                <a:cxn ang="0">
                  <a:pos x="184" y="89"/>
                </a:cxn>
                <a:cxn ang="0">
                  <a:pos x="243" y="231"/>
                </a:cxn>
                <a:cxn ang="0">
                  <a:pos x="193" y="362"/>
                </a:cxn>
                <a:cxn ang="0">
                  <a:pos x="148" y="316"/>
                </a:cxn>
                <a:cxn ang="0">
                  <a:pos x="178" y="230"/>
                </a:cxn>
                <a:cxn ang="0">
                  <a:pos x="139" y="135"/>
                </a:cxn>
                <a:cxn ang="0">
                  <a:pos x="120" y="134"/>
                </a:cxn>
                <a:cxn ang="0">
                  <a:pos x="54" y="195"/>
                </a:cxn>
                <a:cxn ang="0">
                  <a:pos x="44" y="193"/>
                </a:cxn>
                <a:cxn ang="0">
                  <a:pos x="15" y="202"/>
                </a:cxn>
                <a:cxn ang="0">
                  <a:pos x="2" y="229"/>
                </a:cxn>
                <a:cxn ang="0">
                  <a:pos x="37" y="271"/>
                </a:cxn>
                <a:cxn ang="0">
                  <a:pos x="66" y="262"/>
                </a:cxn>
                <a:cxn ang="0">
                  <a:pos x="80" y="236"/>
                </a:cxn>
                <a:cxn ang="0">
                  <a:pos x="74" y="213"/>
                </a:cxn>
                <a:cxn ang="0">
                  <a:pos x="128" y="163"/>
                </a:cxn>
                <a:cxn ang="0">
                  <a:pos x="152" y="230"/>
                </a:cxn>
                <a:cxn ang="0">
                  <a:pos x="120" y="307"/>
                </a:cxn>
                <a:cxn ang="0">
                  <a:pos x="116" y="317"/>
                </a:cxn>
                <a:cxn ang="0">
                  <a:pos x="120" y="326"/>
                </a:cxn>
                <a:cxn ang="0">
                  <a:pos x="184" y="391"/>
                </a:cxn>
                <a:cxn ang="0">
                  <a:pos x="193" y="395"/>
                </a:cxn>
                <a:cxn ang="0">
                  <a:pos x="203" y="391"/>
                </a:cxn>
                <a:cxn ang="0">
                  <a:pos x="269" y="231"/>
                </a:cxn>
                <a:cxn ang="0">
                  <a:pos x="269" y="231"/>
                </a:cxn>
                <a:cxn ang="0">
                  <a:pos x="212" y="80"/>
                </a:cxn>
                <a:cxn ang="0">
                  <a:pos x="259" y="32"/>
                </a:cxn>
                <a:cxn ang="0">
                  <a:pos x="336" y="230"/>
                </a:cxn>
                <a:cxn ang="0">
                  <a:pos x="336" y="230"/>
                </a:cxn>
                <a:cxn ang="0">
                  <a:pos x="250" y="438"/>
                </a:cxn>
                <a:cxn ang="0">
                  <a:pos x="246" y="448"/>
                </a:cxn>
                <a:cxn ang="0">
                  <a:pos x="250" y="457"/>
                </a:cxn>
                <a:cxn ang="0">
                  <a:pos x="269" y="457"/>
                </a:cxn>
                <a:cxn ang="0">
                  <a:pos x="363" y="230"/>
                </a:cxn>
                <a:cxn ang="0">
                  <a:pos x="269" y="4"/>
                </a:cxn>
              </a:cxnLst>
              <a:rect l="0" t="0" r="r" b="b"/>
              <a:pathLst>
                <a:path w="363" h="462">
                  <a:moveTo>
                    <a:pt x="269" y="4"/>
                  </a:moveTo>
                  <a:cubicBezTo>
                    <a:pt x="266" y="1"/>
                    <a:pt x="263" y="0"/>
                    <a:pt x="259" y="0"/>
                  </a:cubicBezTo>
                  <a:cubicBezTo>
                    <a:pt x="255" y="0"/>
                    <a:pt x="252" y="1"/>
                    <a:pt x="250" y="4"/>
                  </a:cubicBezTo>
                  <a:cubicBezTo>
                    <a:pt x="184" y="70"/>
                    <a:pt x="184" y="70"/>
                    <a:pt x="184" y="70"/>
                  </a:cubicBezTo>
                  <a:cubicBezTo>
                    <a:pt x="181" y="73"/>
                    <a:pt x="180" y="76"/>
                    <a:pt x="180" y="80"/>
                  </a:cubicBezTo>
                  <a:cubicBezTo>
                    <a:pt x="180" y="83"/>
                    <a:pt x="181" y="87"/>
                    <a:pt x="184" y="89"/>
                  </a:cubicBezTo>
                  <a:cubicBezTo>
                    <a:pt x="222" y="127"/>
                    <a:pt x="243" y="177"/>
                    <a:pt x="243" y="231"/>
                  </a:cubicBezTo>
                  <a:cubicBezTo>
                    <a:pt x="243" y="280"/>
                    <a:pt x="225" y="326"/>
                    <a:pt x="193" y="362"/>
                  </a:cubicBezTo>
                  <a:cubicBezTo>
                    <a:pt x="181" y="350"/>
                    <a:pt x="158" y="327"/>
                    <a:pt x="148" y="316"/>
                  </a:cubicBezTo>
                  <a:cubicBezTo>
                    <a:pt x="168" y="291"/>
                    <a:pt x="178" y="261"/>
                    <a:pt x="178" y="230"/>
                  </a:cubicBezTo>
                  <a:cubicBezTo>
                    <a:pt x="178" y="196"/>
                    <a:pt x="165" y="161"/>
                    <a:pt x="139" y="135"/>
                  </a:cubicBezTo>
                  <a:cubicBezTo>
                    <a:pt x="134" y="130"/>
                    <a:pt x="126" y="129"/>
                    <a:pt x="120" y="134"/>
                  </a:cubicBezTo>
                  <a:cubicBezTo>
                    <a:pt x="54" y="195"/>
                    <a:pt x="54" y="195"/>
                    <a:pt x="54" y="195"/>
                  </a:cubicBezTo>
                  <a:cubicBezTo>
                    <a:pt x="51" y="194"/>
                    <a:pt x="48" y="193"/>
                    <a:pt x="44" y="193"/>
                  </a:cubicBezTo>
                  <a:cubicBezTo>
                    <a:pt x="33" y="193"/>
                    <a:pt x="24" y="195"/>
                    <a:pt x="15" y="202"/>
                  </a:cubicBezTo>
                  <a:cubicBezTo>
                    <a:pt x="8" y="209"/>
                    <a:pt x="3" y="218"/>
                    <a:pt x="2" y="229"/>
                  </a:cubicBezTo>
                  <a:cubicBezTo>
                    <a:pt x="0" y="248"/>
                    <a:pt x="16" y="271"/>
                    <a:pt x="37" y="271"/>
                  </a:cubicBezTo>
                  <a:cubicBezTo>
                    <a:pt x="48" y="271"/>
                    <a:pt x="57" y="269"/>
                    <a:pt x="66" y="262"/>
                  </a:cubicBezTo>
                  <a:cubicBezTo>
                    <a:pt x="74" y="256"/>
                    <a:pt x="79" y="246"/>
                    <a:pt x="80" y="236"/>
                  </a:cubicBezTo>
                  <a:cubicBezTo>
                    <a:pt x="80" y="228"/>
                    <a:pt x="78" y="220"/>
                    <a:pt x="74" y="213"/>
                  </a:cubicBezTo>
                  <a:cubicBezTo>
                    <a:pt x="84" y="203"/>
                    <a:pt x="116" y="174"/>
                    <a:pt x="128" y="163"/>
                  </a:cubicBezTo>
                  <a:cubicBezTo>
                    <a:pt x="144" y="183"/>
                    <a:pt x="152" y="207"/>
                    <a:pt x="152" y="230"/>
                  </a:cubicBezTo>
                  <a:cubicBezTo>
                    <a:pt x="152" y="258"/>
                    <a:pt x="141" y="286"/>
                    <a:pt x="120" y="307"/>
                  </a:cubicBezTo>
                  <a:cubicBezTo>
                    <a:pt x="117" y="310"/>
                    <a:pt x="116" y="313"/>
                    <a:pt x="116" y="317"/>
                  </a:cubicBezTo>
                  <a:cubicBezTo>
                    <a:pt x="116" y="320"/>
                    <a:pt x="117" y="323"/>
                    <a:pt x="120" y="326"/>
                  </a:cubicBezTo>
                  <a:cubicBezTo>
                    <a:pt x="184" y="391"/>
                    <a:pt x="184" y="391"/>
                    <a:pt x="184" y="391"/>
                  </a:cubicBezTo>
                  <a:cubicBezTo>
                    <a:pt x="186" y="394"/>
                    <a:pt x="190" y="395"/>
                    <a:pt x="193" y="395"/>
                  </a:cubicBezTo>
                  <a:cubicBezTo>
                    <a:pt x="197" y="395"/>
                    <a:pt x="200" y="394"/>
                    <a:pt x="203" y="391"/>
                  </a:cubicBezTo>
                  <a:cubicBezTo>
                    <a:pt x="246" y="348"/>
                    <a:pt x="269" y="291"/>
                    <a:pt x="269" y="231"/>
                  </a:cubicBezTo>
                  <a:cubicBezTo>
                    <a:pt x="269" y="231"/>
                    <a:pt x="269" y="231"/>
                    <a:pt x="269" y="231"/>
                  </a:cubicBezTo>
                  <a:cubicBezTo>
                    <a:pt x="269" y="175"/>
                    <a:pt x="249" y="122"/>
                    <a:pt x="212" y="80"/>
                  </a:cubicBezTo>
                  <a:cubicBezTo>
                    <a:pt x="223" y="69"/>
                    <a:pt x="247" y="44"/>
                    <a:pt x="259" y="32"/>
                  </a:cubicBezTo>
                  <a:cubicBezTo>
                    <a:pt x="309" y="86"/>
                    <a:pt x="336" y="156"/>
                    <a:pt x="336" y="230"/>
                  </a:cubicBezTo>
                  <a:cubicBezTo>
                    <a:pt x="336" y="230"/>
                    <a:pt x="336" y="230"/>
                    <a:pt x="336" y="230"/>
                  </a:cubicBezTo>
                  <a:cubicBezTo>
                    <a:pt x="336" y="309"/>
                    <a:pt x="305" y="383"/>
                    <a:pt x="250" y="438"/>
                  </a:cubicBezTo>
                  <a:cubicBezTo>
                    <a:pt x="247" y="441"/>
                    <a:pt x="246" y="444"/>
                    <a:pt x="246" y="448"/>
                  </a:cubicBezTo>
                  <a:cubicBezTo>
                    <a:pt x="246" y="451"/>
                    <a:pt x="247" y="454"/>
                    <a:pt x="250" y="457"/>
                  </a:cubicBezTo>
                  <a:cubicBezTo>
                    <a:pt x="255" y="462"/>
                    <a:pt x="263" y="462"/>
                    <a:pt x="269" y="457"/>
                  </a:cubicBezTo>
                  <a:cubicBezTo>
                    <a:pt x="329" y="396"/>
                    <a:pt x="363" y="316"/>
                    <a:pt x="363" y="230"/>
                  </a:cubicBezTo>
                  <a:cubicBezTo>
                    <a:pt x="363" y="145"/>
                    <a:pt x="329" y="64"/>
                    <a:pt x="269" y="4"/>
                  </a:cubicBezTo>
                  <a:close/>
                </a:path>
              </a:pathLst>
            </a:custGeom>
            <a:solidFill>
              <a:schemeClr val="bg2"/>
            </a:solidFill>
            <a:ln w="9525">
              <a:noFill/>
              <a:round/>
              <a:headEnd/>
              <a:tailEnd/>
            </a:ln>
          </p:spPr>
          <p:txBody>
            <a:bodyPr vert="horz" wrap="square" lIns="68505" tIns="34253" rIns="68505" bIns="34253" numCol="1" anchor="t" anchorCtr="0" compatLnSpc="1">
              <a:prstTxWarp prst="textNoShape">
                <a:avLst/>
              </a:prstTxWarp>
            </a:bodyPr>
            <a:lstStyle/>
            <a:p>
              <a:pPr marL="0" marR="0" lvl="0" indent="0" algn="l" defTabSz="68509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a:ea typeface="+mn-ea"/>
                <a:cs typeface="+mn-cs"/>
              </a:endParaRPr>
            </a:p>
          </p:txBody>
        </p:sp>
        <p:sp>
          <p:nvSpPr>
            <p:cNvPr id="106" name="TextBox 446">
              <a:extLst>
                <a:ext uri="{FF2B5EF4-FFF2-40B4-BE49-F238E27FC236}">
                  <a16:creationId xmlns:a16="http://schemas.microsoft.com/office/drawing/2014/main" id="{36D53F3D-9F32-48BF-B64D-BCDCB514162C}"/>
                </a:ext>
              </a:extLst>
            </p:cNvPr>
            <p:cNvSpPr txBox="1">
              <a:spLocks noChangeArrowheads="1"/>
            </p:cNvSpPr>
            <p:nvPr/>
          </p:nvSpPr>
          <p:spPr bwMode="auto">
            <a:xfrm>
              <a:off x="8080213" y="3443893"/>
              <a:ext cx="845022" cy="230794"/>
            </a:xfrm>
            <a:prstGeom prst="rect">
              <a:avLst/>
            </a:prstGeom>
            <a:noFill/>
            <a:ln w="9525">
              <a:noFill/>
              <a:miter lim="800000"/>
              <a:headEnd/>
              <a:tailEnd/>
            </a:ln>
          </p:spPr>
          <p:txBody>
            <a:bodyPr wrap="none" lIns="91400" tIns="45701" rIns="91400" bIns="45701">
              <a:spAutoFit/>
            </a:bodyPr>
            <a:lstStyle/>
            <a:p>
              <a:pPr marL="0" marR="0" lvl="0" indent="0" algn="ctr" defTabSz="914026"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prstClr val="white">
                      <a:lumMod val="50000"/>
                    </a:prstClr>
                  </a:solidFill>
                  <a:effectLst/>
                  <a:uLnTx/>
                  <a:uFillTx/>
                  <a:latin typeface="Arial"/>
                  <a:ea typeface="+mn-ea"/>
                  <a:cs typeface="+mn-cs"/>
                </a:rPr>
                <a:t>NSX Micro E</a:t>
              </a:r>
            </a:p>
          </p:txBody>
        </p:sp>
        <p:pic>
          <p:nvPicPr>
            <p:cNvPr id="7" name="Image 6">
              <a:extLst>
                <a:ext uri="{FF2B5EF4-FFF2-40B4-BE49-F238E27FC236}">
                  <a16:creationId xmlns:a16="http://schemas.microsoft.com/office/drawing/2014/main" id="{9D4EFE0B-E6BC-4F37-9154-361302544028}"/>
                </a:ext>
              </a:extLst>
            </p:cNvPr>
            <p:cNvPicPr>
              <a:picLocks noChangeAspect="1"/>
            </p:cNvPicPr>
            <p:nvPr/>
          </p:nvPicPr>
          <p:blipFill>
            <a:blip r:embed="rId5"/>
            <a:stretch>
              <a:fillRect/>
            </a:stretch>
          </p:blipFill>
          <p:spPr>
            <a:xfrm>
              <a:off x="8310284" y="2951612"/>
              <a:ext cx="390523" cy="536081"/>
            </a:xfrm>
            <a:prstGeom prst="rect">
              <a:avLst/>
            </a:prstGeom>
          </p:spPr>
        </p:pic>
        <p:sp>
          <p:nvSpPr>
            <p:cNvPr id="105" name="TextBox 446">
              <a:extLst>
                <a:ext uri="{FF2B5EF4-FFF2-40B4-BE49-F238E27FC236}">
                  <a16:creationId xmlns:a16="http://schemas.microsoft.com/office/drawing/2014/main" id="{4FDAE40F-7236-40CA-9980-51BC8AF25149}"/>
                </a:ext>
              </a:extLst>
            </p:cNvPr>
            <p:cNvSpPr txBox="1">
              <a:spLocks noChangeArrowheads="1"/>
            </p:cNvSpPr>
            <p:nvPr/>
          </p:nvSpPr>
          <p:spPr bwMode="auto">
            <a:xfrm>
              <a:off x="7239161" y="3443893"/>
              <a:ext cx="594954" cy="230794"/>
            </a:xfrm>
            <a:prstGeom prst="rect">
              <a:avLst/>
            </a:prstGeom>
            <a:noFill/>
            <a:ln w="9525">
              <a:noFill/>
              <a:miter lim="800000"/>
              <a:headEnd/>
              <a:tailEnd/>
            </a:ln>
          </p:spPr>
          <p:txBody>
            <a:bodyPr wrap="none" lIns="91400" tIns="45701" rIns="91400" bIns="45701">
              <a:spAutoFit/>
            </a:bodyPr>
            <a:lstStyle/>
            <a:p>
              <a:pPr marL="0" marR="0" lvl="0" indent="0" algn="ctr" defTabSz="914026"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prstClr val="white">
                      <a:lumMod val="50000"/>
                    </a:prstClr>
                  </a:solidFill>
                  <a:effectLst/>
                  <a:uLnTx/>
                  <a:uFillTx/>
                  <a:latin typeface="Arial"/>
                  <a:ea typeface="+mn-ea"/>
                  <a:cs typeface="+mn-cs"/>
                </a:rPr>
                <a:t>PM5xxx</a:t>
              </a:r>
            </a:p>
          </p:txBody>
        </p:sp>
        <p:pic>
          <p:nvPicPr>
            <p:cNvPr id="110" name="Picture 2" descr="I:\Resources\Photos\Products\PM5000 series\PB111776.jpg">
              <a:extLst>
                <a:ext uri="{FF2B5EF4-FFF2-40B4-BE49-F238E27FC236}">
                  <a16:creationId xmlns:a16="http://schemas.microsoft.com/office/drawing/2014/main" id="{CDD3111D-974D-496C-89BB-2E3BF66AF3E1}"/>
                </a:ext>
              </a:extLst>
            </p:cNvPr>
            <p:cNvPicPr>
              <a:picLocks noChangeAspect="1" noChangeArrowheads="1"/>
            </p:cNvPicPr>
            <p:nvPr/>
          </p:nvPicPr>
          <p:blipFill>
            <a:blip r:embed="rId6" cstate="screen"/>
            <a:srcRect/>
            <a:stretch>
              <a:fillRect/>
            </a:stretch>
          </p:blipFill>
          <p:spPr bwMode="auto">
            <a:xfrm>
              <a:off x="7304524" y="3010770"/>
              <a:ext cx="439131" cy="439016"/>
            </a:xfrm>
            <a:prstGeom prst="rect">
              <a:avLst/>
            </a:prstGeom>
            <a:noFill/>
          </p:spPr>
        </p:pic>
        <p:sp>
          <p:nvSpPr>
            <p:cNvPr id="104" name="TextBox 446">
              <a:extLst>
                <a:ext uri="{FF2B5EF4-FFF2-40B4-BE49-F238E27FC236}">
                  <a16:creationId xmlns:a16="http://schemas.microsoft.com/office/drawing/2014/main" id="{C8F60392-E71F-4837-A5C0-B36DA6E4548E}"/>
                </a:ext>
              </a:extLst>
            </p:cNvPr>
            <p:cNvSpPr txBox="1">
              <a:spLocks noChangeArrowheads="1"/>
            </p:cNvSpPr>
            <p:nvPr/>
          </p:nvSpPr>
          <p:spPr bwMode="auto">
            <a:xfrm>
              <a:off x="6268761" y="3443869"/>
              <a:ext cx="595002" cy="230818"/>
            </a:xfrm>
            <a:prstGeom prst="rect">
              <a:avLst/>
            </a:prstGeom>
            <a:noFill/>
            <a:ln w="9525">
              <a:noFill/>
              <a:miter lim="800000"/>
              <a:headEnd/>
              <a:tailEnd/>
            </a:ln>
          </p:spPr>
          <p:txBody>
            <a:bodyPr wrap="none" lIns="91424" tIns="45713" rIns="91424" bIns="45713">
              <a:spAutoFit/>
            </a:bodyPr>
            <a:lstStyle/>
            <a:p>
              <a:pPr marL="0" marR="0" lvl="0" indent="0" algn="ctr" defTabSz="914254"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prstClr val="white">
                      <a:lumMod val="50000"/>
                    </a:prstClr>
                  </a:solidFill>
                  <a:effectLst/>
                  <a:uLnTx/>
                  <a:uFillTx/>
                  <a:latin typeface="Arial"/>
                  <a:ea typeface="+mn-ea"/>
                  <a:cs typeface="+mn-cs"/>
                </a:rPr>
                <a:t>PM2xxx</a:t>
              </a:r>
            </a:p>
          </p:txBody>
        </p:sp>
        <p:pic>
          <p:nvPicPr>
            <p:cNvPr id="154" name="Image 153">
              <a:extLst>
                <a:ext uri="{FF2B5EF4-FFF2-40B4-BE49-F238E27FC236}">
                  <a16:creationId xmlns:a16="http://schemas.microsoft.com/office/drawing/2014/main" id="{4BD55CD5-6C1C-4924-BDA3-8506EB2B674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318822" y="2957180"/>
              <a:ext cx="536081" cy="536081"/>
            </a:xfrm>
            <a:prstGeom prst="rect">
              <a:avLst/>
            </a:prstGeom>
          </p:spPr>
        </p:pic>
        <p:sp>
          <p:nvSpPr>
            <p:cNvPr id="101" name="TextBox 446">
              <a:extLst>
                <a:ext uri="{FF2B5EF4-FFF2-40B4-BE49-F238E27FC236}">
                  <a16:creationId xmlns:a16="http://schemas.microsoft.com/office/drawing/2014/main" id="{B1B0C998-4339-42D0-ABB6-33F94AD49570}"/>
                </a:ext>
              </a:extLst>
            </p:cNvPr>
            <p:cNvSpPr txBox="1">
              <a:spLocks noChangeArrowheads="1"/>
            </p:cNvSpPr>
            <p:nvPr/>
          </p:nvSpPr>
          <p:spPr bwMode="auto">
            <a:xfrm>
              <a:off x="5309018" y="3443893"/>
              <a:ext cx="601366" cy="230794"/>
            </a:xfrm>
            <a:prstGeom prst="rect">
              <a:avLst/>
            </a:prstGeom>
            <a:noFill/>
            <a:ln w="9525">
              <a:noFill/>
              <a:miter lim="800000"/>
              <a:headEnd/>
              <a:tailEnd/>
            </a:ln>
          </p:spPr>
          <p:txBody>
            <a:bodyPr wrap="none" lIns="91400" tIns="45701" rIns="91400" bIns="45701">
              <a:spAutoFit/>
            </a:bodyPr>
            <a:lstStyle/>
            <a:p>
              <a:pPr marL="0" marR="0" lvl="0" indent="0" algn="ctr" defTabSz="914026"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prstClr val="white">
                      <a:lumMod val="50000"/>
                    </a:prstClr>
                  </a:solidFill>
                  <a:effectLst/>
                  <a:uLnTx/>
                  <a:uFillTx/>
                  <a:latin typeface="Arial"/>
                  <a:ea typeface="+mn-ea"/>
                  <a:cs typeface="+mn-cs"/>
                </a:rPr>
                <a:t>PM3xxx</a:t>
              </a:r>
            </a:p>
          </p:txBody>
        </p:sp>
        <p:pic>
          <p:nvPicPr>
            <p:cNvPr id="25" name="Image 24">
              <a:extLst>
                <a:ext uri="{FF2B5EF4-FFF2-40B4-BE49-F238E27FC236}">
                  <a16:creationId xmlns:a16="http://schemas.microsoft.com/office/drawing/2014/main" id="{A6436A98-78DD-49D0-9103-4EBF0B196DF8}"/>
                </a:ext>
              </a:extLst>
            </p:cNvPr>
            <p:cNvPicPr>
              <a:picLocks noChangeAspect="1"/>
            </p:cNvPicPr>
            <p:nvPr/>
          </p:nvPicPr>
          <p:blipFill>
            <a:blip r:embed="rId8"/>
            <a:stretch>
              <a:fillRect/>
            </a:stretch>
          </p:blipFill>
          <p:spPr>
            <a:xfrm>
              <a:off x="5370660" y="2994310"/>
              <a:ext cx="504080" cy="473530"/>
            </a:xfrm>
            <a:prstGeom prst="rect">
              <a:avLst/>
            </a:prstGeom>
          </p:spPr>
        </p:pic>
      </p:grpSp>
      <p:grpSp>
        <p:nvGrpSpPr>
          <p:cNvPr id="263" name="Groupe 262">
            <a:extLst>
              <a:ext uri="{FF2B5EF4-FFF2-40B4-BE49-F238E27FC236}">
                <a16:creationId xmlns:a16="http://schemas.microsoft.com/office/drawing/2014/main" id="{221F48D9-3044-4BE3-89BB-446668AEB8EE}"/>
              </a:ext>
            </a:extLst>
          </p:cNvPr>
          <p:cNvGrpSpPr/>
          <p:nvPr/>
        </p:nvGrpSpPr>
        <p:grpSpPr>
          <a:xfrm>
            <a:off x="4177500" y="3787307"/>
            <a:ext cx="1687788" cy="725469"/>
            <a:chOff x="4177500" y="3787307"/>
            <a:chExt cx="1687788" cy="725469"/>
          </a:xfrm>
        </p:grpSpPr>
        <p:pic>
          <p:nvPicPr>
            <p:cNvPr id="86" name="Image 85">
              <a:extLst>
                <a:ext uri="{FF2B5EF4-FFF2-40B4-BE49-F238E27FC236}">
                  <a16:creationId xmlns:a16="http://schemas.microsoft.com/office/drawing/2014/main" id="{98D4EA0F-B05F-41B9-B1A7-26AA000E5DCB}"/>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384671" y="3835505"/>
              <a:ext cx="480617" cy="462481"/>
            </a:xfrm>
            <a:prstGeom prst="rect">
              <a:avLst/>
            </a:prstGeom>
          </p:spPr>
        </p:pic>
        <p:sp>
          <p:nvSpPr>
            <p:cNvPr id="87" name="TextBox 446">
              <a:extLst>
                <a:ext uri="{FF2B5EF4-FFF2-40B4-BE49-F238E27FC236}">
                  <a16:creationId xmlns:a16="http://schemas.microsoft.com/office/drawing/2014/main" id="{A19103E0-3ECC-46D1-A40D-35715001C256}"/>
                </a:ext>
              </a:extLst>
            </p:cNvPr>
            <p:cNvSpPr txBox="1">
              <a:spLocks noChangeArrowheads="1"/>
            </p:cNvSpPr>
            <p:nvPr/>
          </p:nvSpPr>
          <p:spPr bwMode="auto">
            <a:xfrm>
              <a:off x="5430697" y="4281958"/>
              <a:ext cx="383406" cy="230818"/>
            </a:xfrm>
            <a:prstGeom prst="rect">
              <a:avLst/>
            </a:prstGeom>
            <a:noFill/>
            <a:ln w="9525">
              <a:noFill/>
              <a:miter lim="800000"/>
              <a:headEnd/>
              <a:tailEnd/>
            </a:ln>
          </p:spPr>
          <p:txBody>
            <a:bodyPr wrap="none" lIns="91424" tIns="45713" rIns="91424" bIns="45713">
              <a:spAutoFit/>
            </a:bodyPr>
            <a:lstStyle/>
            <a:p>
              <a:pPr marL="0" marR="0" lvl="0" indent="0" algn="ctr" defTabSz="914254"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prstClr val="white">
                      <a:lumMod val="50000"/>
                    </a:prstClr>
                  </a:solidFill>
                  <a:effectLst/>
                  <a:uLnTx/>
                  <a:uFillTx/>
                  <a:latin typeface="Arial"/>
                  <a:ea typeface="+mn-ea"/>
                  <a:cs typeface="+mn-cs"/>
                </a:rPr>
                <a:t>iEM</a:t>
              </a:r>
            </a:p>
          </p:txBody>
        </p:sp>
        <p:pic>
          <p:nvPicPr>
            <p:cNvPr id="102" name="Image 101">
              <a:extLst>
                <a:ext uri="{FF2B5EF4-FFF2-40B4-BE49-F238E27FC236}">
                  <a16:creationId xmlns:a16="http://schemas.microsoft.com/office/drawing/2014/main" id="{FC701DF8-E331-42E3-8C3E-3B261F509B8E}"/>
                </a:ext>
              </a:extLst>
            </p:cNvPr>
            <p:cNvPicPr>
              <a:picLocks noChangeAspect="1"/>
            </p:cNvPicPr>
            <p:nvPr/>
          </p:nvPicPr>
          <p:blipFill rotWithShape="1">
            <a:blip r:embed="rId4"/>
            <a:srcRect l="9759" t="32917" r="60759"/>
            <a:stretch/>
          </p:blipFill>
          <p:spPr>
            <a:xfrm>
              <a:off x="4491597" y="3812136"/>
              <a:ext cx="268649" cy="551210"/>
            </a:xfrm>
            <a:prstGeom prst="rect">
              <a:avLst/>
            </a:prstGeom>
            <a:solidFill>
              <a:schemeClr val="accent1"/>
            </a:solidFill>
          </p:spPr>
        </p:pic>
        <p:sp>
          <p:nvSpPr>
            <p:cNvPr id="97" name="Freeform 263">
              <a:extLst>
                <a:ext uri="{FF2B5EF4-FFF2-40B4-BE49-F238E27FC236}">
                  <a16:creationId xmlns:a16="http://schemas.microsoft.com/office/drawing/2014/main" id="{739D9D80-EFE6-4108-AC12-ED57946A9F94}"/>
                </a:ext>
              </a:extLst>
            </p:cNvPr>
            <p:cNvSpPr>
              <a:spLocks/>
            </p:cNvSpPr>
            <p:nvPr/>
          </p:nvSpPr>
          <p:spPr bwMode="auto">
            <a:xfrm rot="19529803">
              <a:off x="4719874" y="3787307"/>
              <a:ext cx="136632" cy="174277"/>
            </a:xfrm>
            <a:custGeom>
              <a:avLst/>
              <a:gdLst/>
              <a:ahLst/>
              <a:cxnLst>
                <a:cxn ang="0">
                  <a:pos x="269" y="4"/>
                </a:cxn>
                <a:cxn ang="0">
                  <a:pos x="259" y="0"/>
                </a:cxn>
                <a:cxn ang="0">
                  <a:pos x="250" y="4"/>
                </a:cxn>
                <a:cxn ang="0">
                  <a:pos x="184" y="70"/>
                </a:cxn>
                <a:cxn ang="0">
                  <a:pos x="180" y="80"/>
                </a:cxn>
                <a:cxn ang="0">
                  <a:pos x="184" y="89"/>
                </a:cxn>
                <a:cxn ang="0">
                  <a:pos x="243" y="231"/>
                </a:cxn>
                <a:cxn ang="0">
                  <a:pos x="193" y="362"/>
                </a:cxn>
                <a:cxn ang="0">
                  <a:pos x="148" y="316"/>
                </a:cxn>
                <a:cxn ang="0">
                  <a:pos x="178" y="230"/>
                </a:cxn>
                <a:cxn ang="0">
                  <a:pos x="139" y="135"/>
                </a:cxn>
                <a:cxn ang="0">
                  <a:pos x="120" y="134"/>
                </a:cxn>
                <a:cxn ang="0">
                  <a:pos x="54" y="195"/>
                </a:cxn>
                <a:cxn ang="0">
                  <a:pos x="44" y="193"/>
                </a:cxn>
                <a:cxn ang="0">
                  <a:pos x="15" y="202"/>
                </a:cxn>
                <a:cxn ang="0">
                  <a:pos x="2" y="229"/>
                </a:cxn>
                <a:cxn ang="0">
                  <a:pos x="37" y="271"/>
                </a:cxn>
                <a:cxn ang="0">
                  <a:pos x="66" y="262"/>
                </a:cxn>
                <a:cxn ang="0">
                  <a:pos x="80" y="236"/>
                </a:cxn>
                <a:cxn ang="0">
                  <a:pos x="74" y="213"/>
                </a:cxn>
                <a:cxn ang="0">
                  <a:pos x="128" y="163"/>
                </a:cxn>
                <a:cxn ang="0">
                  <a:pos x="152" y="230"/>
                </a:cxn>
                <a:cxn ang="0">
                  <a:pos x="120" y="307"/>
                </a:cxn>
                <a:cxn ang="0">
                  <a:pos x="116" y="317"/>
                </a:cxn>
                <a:cxn ang="0">
                  <a:pos x="120" y="326"/>
                </a:cxn>
                <a:cxn ang="0">
                  <a:pos x="184" y="391"/>
                </a:cxn>
                <a:cxn ang="0">
                  <a:pos x="193" y="395"/>
                </a:cxn>
                <a:cxn ang="0">
                  <a:pos x="203" y="391"/>
                </a:cxn>
                <a:cxn ang="0">
                  <a:pos x="269" y="231"/>
                </a:cxn>
                <a:cxn ang="0">
                  <a:pos x="269" y="231"/>
                </a:cxn>
                <a:cxn ang="0">
                  <a:pos x="212" y="80"/>
                </a:cxn>
                <a:cxn ang="0">
                  <a:pos x="259" y="32"/>
                </a:cxn>
                <a:cxn ang="0">
                  <a:pos x="336" y="230"/>
                </a:cxn>
                <a:cxn ang="0">
                  <a:pos x="336" y="230"/>
                </a:cxn>
                <a:cxn ang="0">
                  <a:pos x="250" y="438"/>
                </a:cxn>
                <a:cxn ang="0">
                  <a:pos x="246" y="448"/>
                </a:cxn>
                <a:cxn ang="0">
                  <a:pos x="250" y="457"/>
                </a:cxn>
                <a:cxn ang="0">
                  <a:pos x="269" y="457"/>
                </a:cxn>
                <a:cxn ang="0">
                  <a:pos x="363" y="230"/>
                </a:cxn>
                <a:cxn ang="0">
                  <a:pos x="269" y="4"/>
                </a:cxn>
              </a:cxnLst>
              <a:rect l="0" t="0" r="r" b="b"/>
              <a:pathLst>
                <a:path w="363" h="462">
                  <a:moveTo>
                    <a:pt x="269" y="4"/>
                  </a:moveTo>
                  <a:cubicBezTo>
                    <a:pt x="266" y="1"/>
                    <a:pt x="263" y="0"/>
                    <a:pt x="259" y="0"/>
                  </a:cubicBezTo>
                  <a:cubicBezTo>
                    <a:pt x="255" y="0"/>
                    <a:pt x="252" y="1"/>
                    <a:pt x="250" y="4"/>
                  </a:cubicBezTo>
                  <a:cubicBezTo>
                    <a:pt x="184" y="70"/>
                    <a:pt x="184" y="70"/>
                    <a:pt x="184" y="70"/>
                  </a:cubicBezTo>
                  <a:cubicBezTo>
                    <a:pt x="181" y="73"/>
                    <a:pt x="180" y="76"/>
                    <a:pt x="180" y="80"/>
                  </a:cubicBezTo>
                  <a:cubicBezTo>
                    <a:pt x="180" y="83"/>
                    <a:pt x="181" y="87"/>
                    <a:pt x="184" y="89"/>
                  </a:cubicBezTo>
                  <a:cubicBezTo>
                    <a:pt x="222" y="127"/>
                    <a:pt x="243" y="177"/>
                    <a:pt x="243" y="231"/>
                  </a:cubicBezTo>
                  <a:cubicBezTo>
                    <a:pt x="243" y="280"/>
                    <a:pt x="225" y="326"/>
                    <a:pt x="193" y="362"/>
                  </a:cubicBezTo>
                  <a:cubicBezTo>
                    <a:pt x="181" y="350"/>
                    <a:pt x="158" y="327"/>
                    <a:pt x="148" y="316"/>
                  </a:cubicBezTo>
                  <a:cubicBezTo>
                    <a:pt x="168" y="291"/>
                    <a:pt x="178" y="261"/>
                    <a:pt x="178" y="230"/>
                  </a:cubicBezTo>
                  <a:cubicBezTo>
                    <a:pt x="178" y="196"/>
                    <a:pt x="165" y="161"/>
                    <a:pt x="139" y="135"/>
                  </a:cubicBezTo>
                  <a:cubicBezTo>
                    <a:pt x="134" y="130"/>
                    <a:pt x="126" y="129"/>
                    <a:pt x="120" y="134"/>
                  </a:cubicBezTo>
                  <a:cubicBezTo>
                    <a:pt x="54" y="195"/>
                    <a:pt x="54" y="195"/>
                    <a:pt x="54" y="195"/>
                  </a:cubicBezTo>
                  <a:cubicBezTo>
                    <a:pt x="51" y="194"/>
                    <a:pt x="48" y="193"/>
                    <a:pt x="44" y="193"/>
                  </a:cubicBezTo>
                  <a:cubicBezTo>
                    <a:pt x="33" y="193"/>
                    <a:pt x="24" y="195"/>
                    <a:pt x="15" y="202"/>
                  </a:cubicBezTo>
                  <a:cubicBezTo>
                    <a:pt x="8" y="209"/>
                    <a:pt x="3" y="218"/>
                    <a:pt x="2" y="229"/>
                  </a:cubicBezTo>
                  <a:cubicBezTo>
                    <a:pt x="0" y="248"/>
                    <a:pt x="16" y="271"/>
                    <a:pt x="37" y="271"/>
                  </a:cubicBezTo>
                  <a:cubicBezTo>
                    <a:pt x="48" y="271"/>
                    <a:pt x="57" y="269"/>
                    <a:pt x="66" y="262"/>
                  </a:cubicBezTo>
                  <a:cubicBezTo>
                    <a:pt x="74" y="256"/>
                    <a:pt x="79" y="246"/>
                    <a:pt x="80" y="236"/>
                  </a:cubicBezTo>
                  <a:cubicBezTo>
                    <a:pt x="80" y="228"/>
                    <a:pt x="78" y="220"/>
                    <a:pt x="74" y="213"/>
                  </a:cubicBezTo>
                  <a:cubicBezTo>
                    <a:pt x="84" y="203"/>
                    <a:pt x="116" y="174"/>
                    <a:pt x="128" y="163"/>
                  </a:cubicBezTo>
                  <a:cubicBezTo>
                    <a:pt x="144" y="183"/>
                    <a:pt x="152" y="207"/>
                    <a:pt x="152" y="230"/>
                  </a:cubicBezTo>
                  <a:cubicBezTo>
                    <a:pt x="152" y="258"/>
                    <a:pt x="141" y="286"/>
                    <a:pt x="120" y="307"/>
                  </a:cubicBezTo>
                  <a:cubicBezTo>
                    <a:pt x="117" y="310"/>
                    <a:pt x="116" y="313"/>
                    <a:pt x="116" y="317"/>
                  </a:cubicBezTo>
                  <a:cubicBezTo>
                    <a:pt x="116" y="320"/>
                    <a:pt x="117" y="323"/>
                    <a:pt x="120" y="326"/>
                  </a:cubicBezTo>
                  <a:cubicBezTo>
                    <a:pt x="184" y="391"/>
                    <a:pt x="184" y="391"/>
                    <a:pt x="184" y="391"/>
                  </a:cubicBezTo>
                  <a:cubicBezTo>
                    <a:pt x="186" y="394"/>
                    <a:pt x="190" y="395"/>
                    <a:pt x="193" y="395"/>
                  </a:cubicBezTo>
                  <a:cubicBezTo>
                    <a:pt x="197" y="395"/>
                    <a:pt x="200" y="394"/>
                    <a:pt x="203" y="391"/>
                  </a:cubicBezTo>
                  <a:cubicBezTo>
                    <a:pt x="246" y="348"/>
                    <a:pt x="269" y="291"/>
                    <a:pt x="269" y="231"/>
                  </a:cubicBezTo>
                  <a:cubicBezTo>
                    <a:pt x="269" y="231"/>
                    <a:pt x="269" y="231"/>
                    <a:pt x="269" y="231"/>
                  </a:cubicBezTo>
                  <a:cubicBezTo>
                    <a:pt x="269" y="175"/>
                    <a:pt x="249" y="122"/>
                    <a:pt x="212" y="80"/>
                  </a:cubicBezTo>
                  <a:cubicBezTo>
                    <a:pt x="223" y="69"/>
                    <a:pt x="247" y="44"/>
                    <a:pt x="259" y="32"/>
                  </a:cubicBezTo>
                  <a:cubicBezTo>
                    <a:pt x="309" y="86"/>
                    <a:pt x="336" y="156"/>
                    <a:pt x="336" y="230"/>
                  </a:cubicBezTo>
                  <a:cubicBezTo>
                    <a:pt x="336" y="230"/>
                    <a:pt x="336" y="230"/>
                    <a:pt x="336" y="230"/>
                  </a:cubicBezTo>
                  <a:cubicBezTo>
                    <a:pt x="336" y="309"/>
                    <a:pt x="305" y="383"/>
                    <a:pt x="250" y="438"/>
                  </a:cubicBezTo>
                  <a:cubicBezTo>
                    <a:pt x="247" y="441"/>
                    <a:pt x="246" y="444"/>
                    <a:pt x="246" y="448"/>
                  </a:cubicBezTo>
                  <a:cubicBezTo>
                    <a:pt x="246" y="451"/>
                    <a:pt x="247" y="454"/>
                    <a:pt x="250" y="457"/>
                  </a:cubicBezTo>
                  <a:cubicBezTo>
                    <a:pt x="255" y="462"/>
                    <a:pt x="263" y="462"/>
                    <a:pt x="269" y="457"/>
                  </a:cubicBezTo>
                  <a:cubicBezTo>
                    <a:pt x="329" y="396"/>
                    <a:pt x="363" y="316"/>
                    <a:pt x="363" y="230"/>
                  </a:cubicBezTo>
                  <a:cubicBezTo>
                    <a:pt x="363" y="145"/>
                    <a:pt x="329" y="64"/>
                    <a:pt x="269" y="4"/>
                  </a:cubicBezTo>
                  <a:close/>
                </a:path>
              </a:pathLst>
            </a:custGeom>
            <a:solidFill>
              <a:schemeClr val="bg2"/>
            </a:solidFill>
            <a:ln w="9525">
              <a:noFill/>
              <a:round/>
              <a:headEnd/>
              <a:tailEnd/>
            </a:ln>
          </p:spPr>
          <p:txBody>
            <a:bodyPr vert="horz" wrap="square" lIns="68505" tIns="34253" rIns="68505" bIns="34253" numCol="1" anchor="t" anchorCtr="0" compatLnSpc="1">
              <a:prstTxWarp prst="textNoShape">
                <a:avLst/>
              </a:prstTxWarp>
            </a:bodyPr>
            <a:lstStyle/>
            <a:p>
              <a:pPr marL="0" marR="0" lvl="0" indent="0" algn="l" defTabSz="68509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a:ea typeface="+mn-ea"/>
                <a:cs typeface="+mn-cs"/>
              </a:endParaRPr>
            </a:p>
          </p:txBody>
        </p:sp>
        <p:sp>
          <p:nvSpPr>
            <p:cNvPr id="88" name="TextBox 446">
              <a:extLst>
                <a:ext uri="{FF2B5EF4-FFF2-40B4-BE49-F238E27FC236}">
                  <a16:creationId xmlns:a16="http://schemas.microsoft.com/office/drawing/2014/main" id="{1A6D3615-D1CF-4E02-8662-2CB894FE292F}"/>
                </a:ext>
              </a:extLst>
            </p:cNvPr>
            <p:cNvSpPr txBox="1">
              <a:spLocks noChangeArrowheads="1"/>
            </p:cNvSpPr>
            <p:nvPr/>
          </p:nvSpPr>
          <p:spPr bwMode="auto">
            <a:xfrm>
              <a:off x="4177500" y="4281958"/>
              <a:ext cx="947663" cy="230818"/>
            </a:xfrm>
            <a:prstGeom prst="rect">
              <a:avLst/>
            </a:prstGeom>
            <a:noFill/>
            <a:ln w="9525">
              <a:noFill/>
              <a:miter lim="800000"/>
              <a:headEnd/>
              <a:tailEnd/>
            </a:ln>
          </p:spPr>
          <p:txBody>
            <a:bodyPr wrap="none" lIns="91424" tIns="45713" rIns="91424" bIns="45713">
              <a:spAutoFit/>
            </a:bodyPr>
            <a:lstStyle/>
            <a:p>
              <a:pPr marL="0" marR="0" lvl="0" indent="0" algn="ctr" defTabSz="914254"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prstClr val="white">
                      <a:lumMod val="50000"/>
                    </a:prstClr>
                  </a:solidFill>
                  <a:effectLst/>
                  <a:uLnTx/>
                  <a:uFillTx/>
                  <a:latin typeface="Arial"/>
                  <a:ea typeface="+mn-ea"/>
                  <a:cs typeface="+mn-cs"/>
                </a:rPr>
                <a:t>PowerTag 63A</a:t>
              </a:r>
            </a:p>
          </p:txBody>
        </p:sp>
      </p:grpSp>
      <p:sp>
        <p:nvSpPr>
          <p:cNvPr id="29" name="ZoneTexte 28">
            <a:extLst>
              <a:ext uri="{FF2B5EF4-FFF2-40B4-BE49-F238E27FC236}">
                <a16:creationId xmlns:a16="http://schemas.microsoft.com/office/drawing/2014/main" id="{017F5C8D-6381-4BE6-A769-B0F32985712C}"/>
              </a:ext>
            </a:extLst>
          </p:cNvPr>
          <p:cNvSpPr txBox="1"/>
          <p:nvPr/>
        </p:nvSpPr>
        <p:spPr>
          <a:xfrm>
            <a:off x="4180194" y="1050977"/>
            <a:ext cx="740908" cy="261610"/>
          </a:xfrm>
          <a:prstGeom prst="rect">
            <a:avLst/>
          </a:prstGeom>
          <a:noFill/>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prstClr val="white"/>
                </a:solidFill>
                <a:effectLst/>
                <a:uLnTx/>
                <a:uFillTx/>
                <a:latin typeface="Arial"/>
                <a:ea typeface="+mn-ea"/>
                <a:cs typeface="+mn-cs"/>
              </a:rPr>
              <a:t>Lado MT</a:t>
            </a:r>
          </a:p>
        </p:txBody>
      </p:sp>
      <p:sp>
        <p:nvSpPr>
          <p:cNvPr id="124" name="ZoneTexte 123">
            <a:extLst>
              <a:ext uri="{FF2B5EF4-FFF2-40B4-BE49-F238E27FC236}">
                <a16:creationId xmlns:a16="http://schemas.microsoft.com/office/drawing/2014/main" id="{441E8E12-D183-43A2-B84A-DCFDE3649E0B}"/>
              </a:ext>
            </a:extLst>
          </p:cNvPr>
          <p:cNvSpPr txBox="1"/>
          <p:nvPr/>
        </p:nvSpPr>
        <p:spPr>
          <a:xfrm>
            <a:off x="6182020" y="1050977"/>
            <a:ext cx="718466" cy="261610"/>
          </a:xfrm>
          <a:prstGeom prst="rect">
            <a:avLst/>
          </a:prstGeom>
          <a:noFill/>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prstClr val="white"/>
                </a:solidFill>
                <a:effectLst/>
                <a:uLnTx/>
                <a:uFillTx/>
                <a:latin typeface="Arial"/>
                <a:ea typeface="+mn-ea"/>
                <a:cs typeface="+mn-cs"/>
              </a:rPr>
              <a:t>Lado BT</a:t>
            </a:r>
          </a:p>
        </p:txBody>
      </p:sp>
      <p:grpSp>
        <p:nvGrpSpPr>
          <p:cNvPr id="265" name="Groupe 264">
            <a:extLst>
              <a:ext uri="{FF2B5EF4-FFF2-40B4-BE49-F238E27FC236}">
                <a16:creationId xmlns:a16="http://schemas.microsoft.com/office/drawing/2014/main" id="{5C88CE79-451F-4C69-AEFC-86A6A74729E4}"/>
              </a:ext>
            </a:extLst>
          </p:cNvPr>
          <p:cNvGrpSpPr/>
          <p:nvPr/>
        </p:nvGrpSpPr>
        <p:grpSpPr>
          <a:xfrm>
            <a:off x="4148567" y="2112260"/>
            <a:ext cx="4799762" cy="733612"/>
            <a:chOff x="4148567" y="2112260"/>
            <a:chExt cx="4799762" cy="733612"/>
          </a:xfrm>
        </p:grpSpPr>
        <p:sp>
          <p:nvSpPr>
            <p:cNvPr id="161" name="TextBox 446">
              <a:extLst>
                <a:ext uri="{FF2B5EF4-FFF2-40B4-BE49-F238E27FC236}">
                  <a16:creationId xmlns:a16="http://schemas.microsoft.com/office/drawing/2014/main" id="{17A39423-4BA0-4600-AD16-AF7C903029AE}"/>
                </a:ext>
              </a:extLst>
            </p:cNvPr>
            <p:cNvSpPr txBox="1">
              <a:spLocks noChangeArrowheads="1"/>
            </p:cNvSpPr>
            <p:nvPr/>
          </p:nvSpPr>
          <p:spPr bwMode="auto">
            <a:xfrm>
              <a:off x="8103307" y="2595306"/>
              <a:ext cx="845022" cy="230794"/>
            </a:xfrm>
            <a:prstGeom prst="rect">
              <a:avLst/>
            </a:prstGeom>
            <a:noFill/>
            <a:ln w="9525">
              <a:noFill/>
              <a:miter lim="800000"/>
              <a:headEnd/>
              <a:tailEnd/>
            </a:ln>
          </p:spPr>
          <p:txBody>
            <a:bodyPr wrap="none" lIns="91400" tIns="45701" rIns="91400" bIns="45701">
              <a:spAutoFit/>
            </a:bodyPr>
            <a:lstStyle/>
            <a:p>
              <a:pPr marL="0" marR="0" lvl="0" indent="0" algn="ctr" defTabSz="914026"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prstClr val="white">
                      <a:lumMod val="50000"/>
                    </a:prstClr>
                  </a:solidFill>
                  <a:effectLst/>
                  <a:uLnTx/>
                  <a:uFillTx/>
                  <a:latin typeface="Arial"/>
                  <a:ea typeface="+mn-ea"/>
                  <a:cs typeface="+mn-cs"/>
                </a:rPr>
                <a:t>MTZ </a:t>
              </a:r>
              <a:r>
                <a:rPr kumimoji="0" lang="en-US" sz="900" b="0" i="1" u="none" strike="noStrike" kern="0" cap="none" spc="0" normalizeH="0" baseline="0" noProof="0" dirty="0" err="1">
                  <a:ln>
                    <a:noFill/>
                  </a:ln>
                  <a:solidFill>
                    <a:prstClr val="white">
                      <a:lumMod val="50000"/>
                    </a:prstClr>
                  </a:solidFill>
                  <a:effectLst/>
                  <a:uLnTx/>
                  <a:uFillTx/>
                  <a:latin typeface="Arial"/>
                  <a:ea typeface="+mn-ea"/>
                  <a:cs typeface="+mn-cs"/>
                </a:rPr>
                <a:t>MicroX</a:t>
              </a:r>
              <a:endParaRPr kumimoji="0" lang="en-US" sz="900" b="0" i="1" u="none" strike="noStrike" kern="0" cap="none" spc="0" normalizeH="0" baseline="0" noProof="0" dirty="0">
                <a:ln>
                  <a:noFill/>
                </a:ln>
                <a:solidFill>
                  <a:prstClr val="white">
                    <a:lumMod val="50000"/>
                  </a:prstClr>
                </a:solidFill>
                <a:effectLst/>
                <a:uLnTx/>
                <a:uFillTx/>
                <a:latin typeface="Arial"/>
                <a:ea typeface="+mn-ea"/>
                <a:cs typeface="+mn-cs"/>
              </a:endParaRPr>
            </a:p>
          </p:txBody>
        </p:sp>
        <p:sp>
          <p:nvSpPr>
            <p:cNvPr id="168" name="TextBox 446">
              <a:extLst>
                <a:ext uri="{FF2B5EF4-FFF2-40B4-BE49-F238E27FC236}">
                  <a16:creationId xmlns:a16="http://schemas.microsoft.com/office/drawing/2014/main" id="{D953DC85-5251-4394-87E1-F1897F8C048F}"/>
                </a:ext>
              </a:extLst>
            </p:cNvPr>
            <p:cNvSpPr txBox="1">
              <a:spLocks noChangeArrowheads="1"/>
            </p:cNvSpPr>
            <p:nvPr/>
          </p:nvSpPr>
          <p:spPr bwMode="auto">
            <a:xfrm>
              <a:off x="4148567" y="2595282"/>
              <a:ext cx="1018195" cy="230818"/>
            </a:xfrm>
            <a:prstGeom prst="rect">
              <a:avLst/>
            </a:prstGeom>
            <a:noFill/>
            <a:ln w="9525">
              <a:noFill/>
              <a:miter lim="800000"/>
              <a:headEnd/>
              <a:tailEnd/>
            </a:ln>
          </p:spPr>
          <p:txBody>
            <a:bodyPr wrap="none" lIns="91424" tIns="45713" rIns="91424" bIns="45713">
              <a:spAutoFit/>
            </a:bodyPr>
            <a:lstStyle/>
            <a:p>
              <a:pPr marL="0" marR="0" lvl="0" indent="0" algn="ctr" defTabSz="914254"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prstClr val="white">
                      <a:lumMod val="50000"/>
                    </a:prstClr>
                  </a:solidFill>
                  <a:effectLst/>
                  <a:uLnTx/>
                  <a:uFillTx/>
                  <a:latin typeface="Arial"/>
                  <a:ea typeface="+mn-ea"/>
                  <a:cs typeface="+mn-cs"/>
                </a:rPr>
                <a:t>PowerTag Rope</a:t>
              </a:r>
            </a:p>
          </p:txBody>
        </p:sp>
        <p:sp>
          <p:nvSpPr>
            <p:cNvPr id="169" name="Freeform 263">
              <a:extLst>
                <a:ext uri="{FF2B5EF4-FFF2-40B4-BE49-F238E27FC236}">
                  <a16:creationId xmlns:a16="http://schemas.microsoft.com/office/drawing/2014/main" id="{61361FD9-EA71-4F86-89AE-1A62A3507CAA}"/>
                </a:ext>
              </a:extLst>
            </p:cNvPr>
            <p:cNvSpPr>
              <a:spLocks/>
            </p:cNvSpPr>
            <p:nvPr/>
          </p:nvSpPr>
          <p:spPr bwMode="auto">
            <a:xfrm rot="8290658">
              <a:off x="4312352" y="2356652"/>
              <a:ext cx="136632" cy="174277"/>
            </a:xfrm>
            <a:custGeom>
              <a:avLst/>
              <a:gdLst/>
              <a:ahLst/>
              <a:cxnLst>
                <a:cxn ang="0">
                  <a:pos x="269" y="4"/>
                </a:cxn>
                <a:cxn ang="0">
                  <a:pos x="259" y="0"/>
                </a:cxn>
                <a:cxn ang="0">
                  <a:pos x="250" y="4"/>
                </a:cxn>
                <a:cxn ang="0">
                  <a:pos x="184" y="70"/>
                </a:cxn>
                <a:cxn ang="0">
                  <a:pos x="180" y="80"/>
                </a:cxn>
                <a:cxn ang="0">
                  <a:pos x="184" y="89"/>
                </a:cxn>
                <a:cxn ang="0">
                  <a:pos x="243" y="231"/>
                </a:cxn>
                <a:cxn ang="0">
                  <a:pos x="193" y="362"/>
                </a:cxn>
                <a:cxn ang="0">
                  <a:pos x="148" y="316"/>
                </a:cxn>
                <a:cxn ang="0">
                  <a:pos x="178" y="230"/>
                </a:cxn>
                <a:cxn ang="0">
                  <a:pos x="139" y="135"/>
                </a:cxn>
                <a:cxn ang="0">
                  <a:pos x="120" y="134"/>
                </a:cxn>
                <a:cxn ang="0">
                  <a:pos x="54" y="195"/>
                </a:cxn>
                <a:cxn ang="0">
                  <a:pos x="44" y="193"/>
                </a:cxn>
                <a:cxn ang="0">
                  <a:pos x="15" y="202"/>
                </a:cxn>
                <a:cxn ang="0">
                  <a:pos x="2" y="229"/>
                </a:cxn>
                <a:cxn ang="0">
                  <a:pos x="37" y="271"/>
                </a:cxn>
                <a:cxn ang="0">
                  <a:pos x="66" y="262"/>
                </a:cxn>
                <a:cxn ang="0">
                  <a:pos x="80" y="236"/>
                </a:cxn>
                <a:cxn ang="0">
                  <a:pos x="74" y="213"/>
                </a:cxn>
                <a:cxn ang="0">
                  <a:pos x="128" y="163"/>
                </a:cxn>
                <a:cxn ang="0">
                  <a:pos x="152" y="230"/>
                </a:cxn>
                <a:cxn ang="0">
                  <a:pos x="120" y="307"/>
                </a:cxn>
                <a:cxn ang="0">
                  <a:pos x="116" y="317"/>
                </a:cxn>
                <a:cxn ang="0">
                  <a:pos x="120" y="326"/>
                </a:cxn>
                <a:cxn ang="0">
                  <a:pos x="184" y="391"/>
                </a:cxn>
                <a:cxn ang="0">
                  <a:pos x="193" y="395"/>
                </a:cxn>
                <a:cxn ang="0">
                  <a:pos x="203" y="391"/>
                </a:cxn>
                <a:cxn ang="0">
                  <a:pos x="269" y="231"/>
                </a:cxn>
                <a:cxn ang="0">
                  <a:pos x="269" y="231"/>
                </a:cxn>
                <a:cxn ang="0">
                  <a:pos x="212" y="80"/>
                </a:cxn>
                <a:cxn ang="0">
                  <a:pos x="259" y="32"/>
                </a:cxn>
                <a:cxn ang="0">
                  <a:pos x="336" y="230"/>
                </a:cxn>
                <a:cxn ang="0">
                  <a:pos x="336" y="230"/>
                </a:cxn>
                <a:cxn ang="0">
                  <a:pos x="250" y="438"/>
                </a:cxn>
                <a:cxn ang="0">
                  <a:pos x="246" y="448"/>
                </a:cxn>
                <a:cxn ang="0">
                  <a:pos x="250" y="457"/>
                </a:cxn>
                <a:cxn ang="0">
                  <a:pos x="269" y="457"/>
                </a:cxn>
                <a:cxn ang="0">
                  <a:pos x="363" y="230"/>
                </a:cxn>
                <a:cxn ang="0">
                  <a:pos x="269" y="4"/>
                </a:cxn>
              </a:cxnLst>
              <a:rect l="0" t="0" r="r" b="b"/>
              <a:pathLst>
                <a:path w="363" h="462">
                  <a:moveTo>
                    <a:pt x="269" y="4"/>
                  </a:moveTo>
                  <a:cubicBezTo>
                    <a:pt x="266" y="1"/>
                    <a:pt x="263" y="0"/>
                    <a:pt x="259" y="0"/>
                  </a:cubicBezTo>
                  <a:cubicBezTo>
                    <a:pt x="255" y="0"/>
                    <a:pt x="252" y="1"/>
                    <a:pt x="250" y="4"/>
                  </a:cubicBezTo>
                  <a:cubicBezTo>
                    <a:pt x="184" y="70"/>
                    <a:pt x="184" y="70"/>
                    <a:pt x="184" y="70"/>
                  </a:cubicBezTo>
                  <a:cubicBezTo>
                    <a:pt x="181" y="73"/>
                    <a:pt x="180" y="76"/>
                    <a:pt x="180" y="80"/>
                  </a:cubicBezTo>
                  <a:cubicBezTo>
                    <a:pt x="180" y="83"/>
                    <a:pt x="181" y="87"/>
                    <a:pt x="184" y="89"/>
                  </a:cubicBezTo>
                  <a:cubicBezTo>
                    <a:pt x="222" y="127"/>
                    <a:pt x="243" y="177"/>
                    <a:pt x="243" y="231"/>
                  </a:cubicBezTo>
                  <a:cubicBezTo>
                    <a:pt x="243" y="280"/>
                    <a:pt x="225" y="326"/>
                    <a:pt x="193" y="362"/>
                  </a:cubicBezTo>
                  <a:cubicBezTo>
                    <a:pt x="181" y="350"/>
                    <a:pt x="158" y="327"/>
                    <a:pt x="148" y="316"/>
                  </a:cubicBezTo>
                  <a:cubicBezTo>
                    <a:pt x="168" y="291"/>
                    <a:pt x="178" y="261"/>
                    <a:pt x="178" y="230"/>
                  </a:cubicBezTo>
                  <a:cubicBezTo>
                    <a:pt x="178" y="196"/>
                    <a:pt x="165" y="161"/>
                    <a:pt x="139" y="135"/>
                  </a:cubicBezTo>
                  <a:cubicBezTo>
                    <a:pt x="134" y="130"/>
                    <a:pt x="126" y="129"/>
                    <a:pt x="120" y="134"/>
                  </a:cubicBezTo>
                  <a:cubicBezTo>
                    <a:pt x="54" y="195"/>
                    <a:pt x="54" y="195"/>
                    <a:pt x="54" y="195"/>
                  </a:cubicBezTo>
                  <a:cubicBezTo>
                    <a:pt x="51" y="194"/>
                    <a:pt x="48" y="193"/>
                    <a:pt x="44" y="193"/>
                  </a:cubicBezTo>
                  <a:cubicBezTo>
                    <a:pt x="33" y="193"/>
                    <a:pt x="24" y="195"/>
                    <a:pt x="15" y="202"/>
                  </a:cubicBezTo>
                  <a:cubicBezTo>
                    <a:pt x="8" y="209"/>
                    <a:pt x="3" y="218"/>
                    <a:pt x="2" y="229"/>
                  </a:cubicBezTo>
                  <a:cubicBezTo>
                    <a:pt x="0" y="248"/>
                    <a:pt x="16" y="271"/>
                    <a:pt x="37" y="271"/>
                  </a:cubicBezTo>
                  <a:cubicBezTo>
                    <a:pt x="48" y="271"/>
                    <a:pt x="57" y="269"/>
                    <a:pt x="66" y="262"/>
                  </a:cubicBezTo>
                  <a:cubicBezTo>
                    <a:pt x="74" y="256"/>
                    <a:pt x="79" y="246"/>
                    <a:pt x="80" y="236"/>
                  </a:cubicBezTo>
                  <a:cubicBezTo>
                    <a:pt x="80" y="228"/>
                    <a:pt x="78" y="220"/>
                    <a:pt x="74" y="213"/>
                  </a:cubicBezTo>
                  <a:cubicBezTo>
                    <a:pt x="84" y="203"/>
                    <a:pt x="116" y="174"/>
                    <a:pt x="128" y="163"/>
                  </a:cubicBezTo>
                  <a:cubicBezTo>
                    <a:pt x="144" y="183"/>
                    <a:pt x="152" y="207"/>
                    <a:pt x="152" y="230"/>
                  </a:cubicBezTo>
                  <a:cubicBezTo>
                    <a:pt x="152" y="258"/>
                    <a:pt x="141" y="286"/>
                    <a:pt x="120" y="307"/>
                  </a:cubicBezTo>
                  <a:cubicBezTo>
                    <a:pt x="117" y="310"/>
                    <a:pt x="116" y="313"/>
                    <a:pt x="116" y="317"/>
                  </a:cubicBezTo>
                  <a:cubicBezTo>
                    <a:pt x="116" y="320"/>
                    <a:pt x="117" y="323"/>
                    <a:pt x="120" y="326"/>
                  </a:cubicBezTo>
                  <a:cubicBezTo>
                    <a:pt x="184" y="391"/>
                    <a:pt x="184" y="391"/>
                    <a:pt x="184" y="391"/>
                  </a:cubicBezTo>
                  <a:cubicBezTo>
                    <a:pt x="186" y="394"/>
                    <a:pt x="190" y="395"/>
                    <a:pt x="193" y="395"/>
                  </a:cubicBezTo>
                  <a:cubicBezTo>
                    <a:pt x="197" y="395"/>
                    <a:pt x="200" y="394"/>
                    <a:pt x="203" y="391"/>
                  </a:cubicBezTo>
                  <a:cubicBezTo>
                    <a:pt x="246" y="348"/>
                    <a:pt x="269" y="291"/>
                    <a:pt x="269" y="231"/>
                  </a:cubicBezTo>
                  <a:cubicBezTo>
                    <a:pt x="269" y="231"/>
                    <a:pt x="269" y="231"/>
                    <a:pt x="269" y="231"/>
                  </a:cubicBezTo>
                  <a:cubicBezTo>
                    <a:pt x="269" y="175"/>
                    <a:pt x="249" y="122"/>
                    <a:pt x="212" y="80"/>
                  </a:cubicBezTo>
                  <a:cubicBezTo>
                    <a:pt x="223" y="69"/>
                    <a:pt x="247" y="44"/>
                    <a:pt x="259" y="32"/>
                  </a:cubicBezTo>
                  <a:cubicBezTo>
                    <a:pt x="309" y="86"/>
                    <a:pt x="336" y="156"/>
                    <a:pt x="336" y="230"/>
                  </a:cubicBezTo>
                  <a:cubicBezTo>
                    <a:pt x="336" y="230"/>
                    <a:pt x="336" y="230"/>
                    <a:pt x="336" y="230"/>
                  </a:cubicBezTo>
                  <a:cubicBezTo>
                    <a:pt x="336" y="309"/>
                    <a:pt x="305" y="383"/>
                    <a:pt x="250" y="438"/>
                  </a:cubicBezTo>
                  <a:cubicBezTo>
                    <a:pt x="247" y="441"/>
                    <a:pt x="246" y="444"/>
                    <a:pt x="246" y="448"/>
                  </a:cubicBezTo>
                  <a:cubicBezTo>
                    <a:pt x="246" y="451"/>
                    <a:pt x="247" y="454"/>
                    <a:pt x="250" y="457"/>
                  </a:cubicBezTo>
                  <a:cubicBezTo>
                    <a:pt x="255" y="462"/>
                    <a:pt x="263" y="462"/>
                    <a:pt x="269" y="457"/>
                  </a:cubicBezTo>
                  <a:cubicBezTo>
                    <a:pt x="329" y="396"/>
                    <a:pt x="363" y="316"/>
                    <a:pt x="363" y="230"/>
                  </a:cubicBezTo>
                  <a:cubicBezTo>
                    <a:pt x="363" y="145"/>
                    <a:pt x="329" y="64"/>
                    <a:pt x="269" y="4"/>
                  </a:cubicBezTo>
                  <a:close/>
                </a:path>
              </a:pathLst>
            </a:custGeom>
            <a:solidFill>
              <a:schemeClr val="bg2"/>
            </a:solidFill>
            <a:ln w="9525">
              <a:noFill/>
              <a:round/>
              <a:headEnd/>
              <a:tailEnd/>
            </a:ln>
          </p:spPr>
          <p:txBody>
            <a:bodyPr vert="horz" wrap="square" lIns="68505" tIns="34253" rIns="68505" bIns="34253" numCol="1" anchor="t" anchorCtr="0" compatLnSpc="1">
              <a:prstTxWarp prst="textNoShape">
                <a:avLst/>
              </a:prstTxWarp>
            </a:bodyPr>
            <a:lstStyle/>
            <a:p>
              <a:pPr marL="0" marR="0" lvl="0" indent="0" algn="l" defTabSz="68509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a:ea typeface="+mn-ea"/>
                <a:cs typeface="+mn-cs"/>
              </a:endParaRPr>
            </a:p>
          </p:txBody>
        </p:sp>
        <p:pic>
          <p:nvPicPr>
            <p:cNvPr id="170" name="Image 9" descr="image001">
              <a:extLst>
                <a:ext uri="{FF2B5EF4-FFF2-40B4-BE49-F238E27FC236}">
                  <a16:creationId xmlns:a16="http://schemas.microsoft.com/office/drawing/2014/main" id="{74ACB91C-5C80-4662-8A2F-13E6FB65F152}"/>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415626" y="2147203"/>
              <a:ext cx="445319" cy="466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13">
              <a:extLst>
                <a:ext uri="{FF2B5EF4-FFF2-40B4-BE49-F238E27FC236}">
                  <a16:creationId xmlns:a16="http://schemas.microsoft.com/office/drawing/2014/main" id="{0C385331-C9CF-4D63-9269-3266C5CE8172}"/>
                </a:ext>
              </a:extLst>
            </p:cNvPr>
            <p:cNvPicPr>
              <a:picLocks noChangeAspect="1"/>
            </p:cNvPicPr>
            <p:nvPr/>
          </p:nvPicPr>
          <p:blipFill>
            <a:blip r:embed="rId11"/>
            <a:stretch>
              <a:fillRect/>
            </a:stretch>
          </p:blipFill>
          <p:spPr>
            <a:xfrm>
              <a:off x="8211718" y="2112260"/>
              <a:ext cx="599847" cy="509304"/>
            </a:xfrm>
            <a:prstGeom prst="rect">
              <a:avLst/>
            </a:prstGeom>
          </p:spPr>
        </p:pic>
        <p:sp>
          <p:nvSpPr>
            <p:cNvPr id="163" name="TextBox 446">
              <a:extLst>
                <a:ext uri="{FF2B5EF4-FFF2-40B4-BE49-F238E27FC236}">
                  <a16:creationId xmlns:a16="http://schemas.microsoft.com/office/drawing/2014/main" id="{79EF9B8A-7D68-4E3F-BF59-D30C83E214C8}"/>
                </a:ext>
              </a:extLst>
            </p:cNvPr>
            <p:cNvSpPr txBox="1">
              <a:spLocks noChangeArrowheads="1"/>
            </p:cNvSpPr>
            <p:nvPr/>
          </p:nvSpPr>
          <p:spPr bwMode="auto">
            <a:xfrm>
              <a:off x="6266553" y="2595282"/>
              <a:ext cx="614238" cy="230818"/>
            </a:xfrm>
            <a:prstGeom prst="rect">
              <a:avLst/>
            </a:prstGeom>
            <a:noFill/>
            <a:ln w="9525">
              <a:noFill/>
              <a:miter lim="800000"/>
              <a:headEnd/>
              <a:tailEnd/>
            </a:ln>
          </p:spPr>
          <p:txBody>
            <a:bodyPr wrap="none" lIns="91424" tIns="45713" rIns="91424" bIns="45713">
              <a:spAutoFit/>
            </a:bodyPr>
            <a:lstStyle/>
            <a:p>
              <a:pPr marL="0" marR="0" lvl="0" indent="0" algn="ctr" defTabSz="914254"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prstClr val="white">
                      <a:lumMod val="50000"/>
                    </a:prstClr>
                  </a:solidFill>
                  <a:effectLst/>
                  <a:uLnTx/>
                  <a:uFillTx/>
                  <a:latin typeface="Arial"/>
                  <a:ea typeface="+mn-ea"/>
                  <a:cs typeface="+mn-cs"/>
                </a:rPr>
                <a:t>PM8000</a:t>
              </a:r>
            </a:p>
          </p:txBody>
        </p:sp>
        <p:pic>
          <p:nvPicPr>
            <p:cNvPr id="171" name="Image 170">
              <a:extLst>
                <a:ext uri="{FF2B5EF4-FFF2-40B4-BE49-F238E27FC236}">
                  <a16:creationId xmlns:a16="http://schemas.microsoft.com/office/drawing/2014/main" id="{2F11D2A2-D09C-4873-9DE8-E0F52B6E4768}"/>
                </a:ext>
              </a:extLst>
            </p:cNvPr>
            <p:cNvPicPr>
              <a:picLocks noChangeAspect="1"/>
            </p:cNvPicPr>
            <p:nvPr/>
          </p:nvPicPr>
          <p:blipFill>
            <a:blip r:embed="rId12"/>
            <a:stretch>
              <a:fillRect/>
            </a:stretch>
          </p:blipFill>
          <p:spPr>
            <a:xfrm>
              <a:off x="6360402" y="2169327"/>
              <a:ext cx="428205" cy="445531"/>
            </a:xfrm>
            <a:prstGeom prst="rect">
              <a:avLst/>
            </a:prstGeom>
          </p:spPr>
        </p:pic>
        <p:sp>
          <p:nvSpPr>
            <p:cNvPr id="165" name="TextBox 446">
              <a:extLst>
                <a:ext uri="{FF2B5EF4-FFF2-40B4-BE49-F238E27FC236}">
                  <a16:creationId xmlns:a16="http://schemas.microsoft.com/office/drawing/2014/main" id="{C46BF65A-5331-4794-9175-415416C9AC09}"/>
                </a:ext>
              </a:extLst>
            </p:cNvPr>
            <p:cNvSpPr txBox="1">
              <a:spLocks noChangeArrowheads="1"/>
            </p:cNvSpPr>
            <p:nvPr/>
          </p:nvSpPr>
          <p:spPr bwMode="auto">
            <a:xfrm>
              <a:off x="7140268" y="2595306"/>
              <a:ext cx="793726" cy="230794"/>
            </a:xfrm>
            <a:prstGeom prst="rect">
              <a:avLst/>
            </a:prstGeom>
            <a:noFill/>
            <a:ln w="9525">
              <a:noFill/>
              <a:miter lim="800000"/>
              <a:headEnd/>
              <a:tailEnd/>
            </a:ln>
          </p:spPr>
          <p:txBody>
            <a:bodyPr wrap="none" lIns="91400" tIns="45701" rIns="91400" bIns="45701">
              <a:spAutoFit/>
            </a:bodyPr>
            <a:lstStyle/>
            <a:p>
              <a:pPr marL="0" marR="0" lvl="0" indent="0" algn="ctr" defTabSz="914026"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prstClr val="white">
                      <a:lumMod val="50000"/>
                    </a:prstClr>
                  </a:solidFill>
                  <a:effectLst/>
                  <a:uLnTx/>
                  <a:uFillTx/>
                  <a:latin typeface="Arial"/>
                  <a:ea typeface="+mn-ea"/>
                  <a:cs typeface="+mn-cs"/>
                </a:rPr>
                <a:t>ION9000(T)</a:t>
              </a:r>
            </a:p>
          </p:txBody>
        </p:sp>
        <p:pic>
          <p:nvPicPr>
            <p:cNvPr id="172" name="Image 171">
              <a:extLst>
                <a:ext uri="{FF2B5EF4-FFF2-40B4-BE49-F238E27FC236}">
                  <a16:creationId xmlns:a16="http://schemas.microsoft.com/office/drawing/2014/main" id="{DC8E6A54-9B21-45D2-A467-54C42AA6E4A0}"/>
                </a:ext>
              </a:extLst>
            </p:cNvPr>
            <p:cNvPicPr>
              <a:picLocks noChangeAspect="1"/>
            </p:cNvPicPr>
            <p:nvPr/>
          </p:nvPicPr>
          <p:blipFill>
            <a:blip r:embed="rId13"/>
            <a:stretch>
              <a:fillRect/>
            </a:stretch>
          </p:blipFill>
          <p:spPr>
            <a:xfrm>
              <a:off x="7235552" y="2157744"/>
              <a:ext cx="584752" cy="493952"/>
            </a:xfrm>
            <a:prstGeom prst="rect">
              <a:avLst/>
            </a:prstGeom>
          </p:spPr>
        </p:pic>
        <p:sp>
          <p:nvSpPr>
            <p:cNvPr id="127" name="TextBox 446">
              <a:extLst>
                <a:ext uri="{FF2B5EF4-FFF2-40B4-BE49-F238E27FC236}">
                  <a16:creationId xmlns:a16="http://schemas.microsoft.com/office/drawing/2014/main" id="{DA46E8EF-6164-4BBD-862A-AA8457C77204}"/>
                </a:ext>
              </a:extLst>
            </p:cNvPr>
            <p:cNvSpPr txBox="1">
              <a:spLocks noChangeArrowheads="1"/>
            </p:cNvSpPr>
            <p:nvPr/>
          </p:nvSpPr>
          <p:spPr bwMode="auto">
            <a:xfrm>
              <a:off x="5300084" y="2615054"/>
              <a:ext cx="614238" cy="230818"/>
            </a:xfrm>
            <a:prstGeom prst="rect">
              <a:avLst/>
            </a:prstGeom>
            <a:noFill/>
            <a:ln w="9525">
              <a:noFill/>
              <a:miter lim="800000"/>
              <a:headEnd/>
              <a:tailEnd/>
            </a:ln>
          </p:spPr>
          <p:txBody>
            <a:bodyPr wrap="none" lIns="91424" tIns="45713" rIns="91424" bIns="45713">
              <a:spAutoFit/>
            </a:bodyPr>
            <a:lstStyle/>
            <a:p>
              <a:pPr marL="0" marR="0" lvl="0" indent="0" algn="ctr" defTabSz="914254"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prstClr val="white">
                      <a:lumMod val="50000"/>
                    </a:prstClr>
                  </a:solidFill>
                  <a:effectLst/>
                  <a:uLnTx/>
                  <a:uFillTx/>
                  <a:latin typeface="Arial"/>
                  <a:ea typeface="+mn-ea"/>
                  <a:cs typeface="+mn-cs"/>
                </a:rPr>
                <a:t>PM55xx</a:t>
              </a:r>
            </a:p>
          </p:txBody>
        </p:sp>
        <p:pic>
          <p:nvPicPr>
            <p:cNvPr id="141" name="Picture 2" descr="I:\Resources\Photos\Products\PM5000 series\PB111776.jpg">
              <a:extLst>
                <a:ext uri="{FF2B5EF4-FFF2-40B4-BE49-F238E27FC236}">
                  <a16:creationId xmlns:a16="http://schemas.microsoft.com/office/drawing/2014/main" id="{100B11C1-AAB8-4DEB-ADA4-DF59EC3AAC57}"/>
                </a:ext>
              </a:extLst>
            </p:cNvPr>
            <p:cNvPicPr>
              <a:picLocks noChangeAspect="1" noChangeArrowheads="1"/>
            </p:cNvPicPr>
            <p:nvPr/>
          </p:nvPicPr>
          <p:blipFill>
            <a:blip r:embed="rId6" cstate="screen"/>
            <a:srcRect/>
            <a:stretch>
              <a:fillRect/>
            </a:stretch>
          </p:blipFill>
          <p:spPr bwMode="auto">
            <a:xfrm>
              <a:off x="5371044" y="2208958"/>
              <a:ext cx="439131" cy="439016"/>
            </a:xfrm>
            <a:prstGeom prst="rect">
              <a:avLst/>
            </a:prstGeom>
            <a:noFill/>
          </p:spPr>
        </p:pic>
      </p:grpSp>
      <p:grpSp>
        <p:nvGrpSpPr>
          <p:cNvPr id="266" name="Groupe 265">
            <a:extLst>
              <a:ext uri="{FF2B5EF4-FFF2-40B4-BE49-F238E27FC236}">
                <a16:creationId xmlns:a16="http://schemas.microsoft.com/office/drawing/2014/main" id="{99EEFCE9-6C1A-4919-98BA-7214A939E579}"/>
              </a:ext>
            </a:extLst>
          </p:cNvPr>
          <p:cNvGrpSpPr/>
          <p:nvPr/>
        </p:nvGrpSpPr>
        <p:grpSpPr>
          <a:xfrm>
            <a:off x="4353778" y="1288572"/>
            <a:ext cx="3490439" cy="720670"/>
            <a:chOff x="4335998" y="1281999"/>
            <a:chExt cx="3490439" cy="720670"/>
          </a:xfrm>
        </p:grpSpPr>
        <p:sp>
          <p:nvSpPr>
            <p:cNvPr id="181" name="TextBox 446">
              <a:extLst>
                <a:ext uri="{FF2B5EF4-FFF2-40B4-BE49-F238E27FC236}">
                  <a16:creationId xmlns:a16="http://schemas.microsoft.com/office/drawing/2014/main" id="{65ADA7BD-D1D6-460D-AE88-149698D07A20}"/>
                </a:ext>
              </a:extLst>
            </p:cNvPr>
            <p:cNvSpPr txBox="1">
              <a:spLocks noChangeArrowheads="1"/>
            </p:cNvSpPr>
            <p:nvPr/>
          </p:nvSpPr>
          <p:spPr bwMode="auto">
            <a:xfrm>
              <a:off x="4335998" y="1771851"/>
              <a:ext cx="646298" cy="230818"/>
            </a:xfrm>
            <a:prstGeom prst="rect">
              <a:avLst/>
            </a:prstGeom>
            <a:noFill/>
            <a:ln w="9525">
              <a:noFill/>
              <a:miter lim="800000"/>
              <a:headEnd/>
              <a:tailEnd/>
            </a:ln>
          </p:spPr>
          <p:txBody>
            <a:bodyPr wrap="none" lIns="91424" tIns="45713" rIns="91424" bIns="45713">
              <a:spAutoFit/>
            </a:bodyPr>
            <a:lstStyle/>
            <a:p>
              <a:pPr marL="0" marR="0" lvl="0" indent="0" algn="ctr" defTabSz="914254"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prstClr val="white">
                      <a:lumMod val="50000"/>
                    </a:prstClr>
                  </a:solidFill>
                  <a:effectLst/>
                  <a:uLnTx/>
                  <a:uFillTx/>
                  <a:latin typeface="Arial"/>
                  <a:ea typeface="+mn-ea"/>
                  <a:cs typeface="+mn-cs"/>
                </a:rPr>
                <a:t>ION7650</a:t>
              </a:r>
            </a:p>
          </p:txBody>
        </p:sp>
        <p:sp>
          <p:nvSpPr>
            <p:cNvPr id="184" name="TextBox 446">
              <a:extLst>
                <a:ext uri="{FF2B5EF4-FFF2-40B4-BE49-F238E27FC236}">
                  <a16:creationId xmlns:a16="http://schemas.microsoft.com/office/drawing/2014/main" id="{95690C8E-BB8F-48AF-A0DE-F6DC8A20F254}"/>
                </a:ext>
              </a:extLst>
            </p:cNvPr>
            <p:cNvSpPr txBox="1">
              <a:spLocks noChangeArrowheads="1"/>
            </p:cNvSpPr>
            <p:nvPr/>
          </p:nvSpPr>
          <p:spPr bwMode="auto">
            <a:xfrm>
              <a:off x="5234559" y="1771851"/>
              <a:ext cx="793775" cy="230818"/>
            </a:xfrm>
            <a:prstGeom prst="rect">
              <a:avLst/>
            </a:prstGeom>
            <a:noFill/>
            <a:ln w="9525">
              <a:noFill/>
              <a:miter lim="800000"/>
              <a:headEnd/>
              <a:tailEnd/>
            </a:ln>
          </p:spPr>
          <p:txBody>
            <a:bodyPr wrap="none" lIns="91424" tIns="45713" rIns="91424" bIns="45713">
              <a:spAutoFit/>
            </a:bodyPr>
            <a:lstStyle/>
            <a:p>
              <a:pPr marL="0" marR="0" lvl="0" indent="0" algn="ctr" defTabSz="914254"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prstClr val="white">
                      <a:lumMod val="50000"/>
                    </a:prstClr>
                  </a:solidFill>
                  <a:effectLst/>
                  <a:uLnTx/>
                  <a:uFillTx/>
                  <a:latin typeface="Arial"/>
                  <a:ea typeface="+mn-ea"/>
                  <a:cs typeface="+mn-cs"/>
                </a:rPr>
                <a:t>ION9000(T)</a:t>
              </a:r>
            </a:p>
          </p:txBody>
        </p:sp>
        <p:pic>
          <p:nvPicPr>
            <p:cNvPr id="191" name="Image 190">
              <a:extLst>
                <a:ext uri="{FF2B5EF4-FFF2-40B4-BE49-F238E27FC236}">
                  <a16:creationId xmlns:a16="http://schemas.microsoft.com/office/drawing/2014/main" id="{4928B4EA-4FDD-4263-B098-B8570A93D137}"/>
                </a:ext>
              </a:extLst>
            </p:cNvPr>
            <p:cNvPicPr>
              <a:picLocks noChangeAspect="1"/>
            </p:cNvPicPr>
            <p:nvPr/>
          </p:nvPicPr>
          <p:blipFill>
            <a:blip r:embed="rId13"/>
            <a:stretch>
              <a:fillRect/>
            </a:stretch>
          </p:blipFill>
          <p:spPr>
            <a:xfrm>
              <a:off x="5334017" y="1286450"/>
              <a:ext cx="584752" cy="493952"/>
            </a:xfrm>
            <a:prstGeom prst="rect">
              <a:avLst/>
            </a:prstGeom>
          </p:spPr>
        </p:pic>
        <p:pic>
          <p:nvPicPr>
            <p:cNvPr id="21" name="Image 20">
              <a:extLst>
                <a:ext uri="{FF2B5EF4-FFF2-40B4-BE49-F238E27FC236}">
                  <a16:creationId xmlns:a16="http://schemas.microsoft.com/office/drawing/2014/main" id="{FA79D2C7-419C-4F07-B6EB-EC0B8A41F724}"/>
                </a:ext>
              </a:extLst>
            </p:cNvPr>
            <p:cNvPicPr>
              <a:picLocks noChangeAspect="1"/>
            </p:cNvPicPr>
            <p:nvPr/>
          </p:nvPicPr>
          <p:blipFill>
            <a:blip r:embed="rId14"/>
            <a:stretch>
              <a:fillRect/>
            </a:stretch>
          </p:blipFill>
          <p:spPr>
            <a:xfrm>
              <a:off x="4402918" y="1281999"/>
              <a:ext cx="528383" cy="520791"/>
            </a:xfrm>
            <a:prstGeom prst="rect">
              <a:avLst/>
            </a:prstGeom>
          </p:spPr>
        </p:pic>
        <p:sp>
          <p:nvSpPr>
            <p:cNvPr id="185" name="TextBox 446">
              <a:extLst>
                <a:ext uri="{FF2B5EF4-FFF2-40B4-BE49-F238E27FC236}">
                  <a16:creationId xmlns:a16="http://schemas.microsoft.com/office/drawing/2014/main" id="{CA5F1707-1AD5-4578-8E6F-5D6AA34AA230}"/>
                </a:ext>
              </a:extLst>
            </p:cNvPr>
            <p:cNvSpPr txBox="1">
              <a:spLocks noChangeArrowheads="1"/>
            </p:cNvSpPr>
            <p:nvPr/>
          </p:nvSpPr>
          <p:spPr bwMode="auto">
            <a:xfrm>
              <a:off x="7212247" y="1771875"/>
              <a:ext cx="614190" cy="230794"/>
            </a:xfrm>
            <a:prstGeom prst="rect">
              <a:avLst/>
            </a:prstGeom>
            <a:noFill/>
            <a:ln w="9525">
              <a:noFill/>
              <a:miter lim="800000"/>
              <a:headEnd/>
              <a:tailEnd/>
            </a:ln>
          </p:spPr>
          <p:txBody>
            <a:bodyPr wrap="none" lIns="91400" tIns="45701" rIns="91400" bIns="45701">
              <a:spAutoFit/>
            </a:bodyPr>
            <a:lstStyle/>
            <a:p>
              <a:pPr marL="0" marR="0" lvl="0" indent="0" algn="ctr" defTabSz="914026"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prstClr val="white">
                      <a:lumMod val="50000"/>
                    </a:prstClr>
                  </a:solidFill>
                  <a:effectLst/>
                  <a:uLnTx/>
                  <a:uFillTx/>
                  <a:latin typeface="Arial"/>
                  <a:ea typeface="+mn-ea"/>
                  <a:cs typeface="+mn-cs"/>
                </a:rPr>
                <a:t>ION9/88</a:t>
              </a:r>
            </a:p>
          </p:txBody>
        </p:sp>
        <p:sp>
          <p:nvSpPr>
            <p:cNvPr id="100" name="TextBox 446">
              <a:extLst>
                <a:ext uri="{FF2B5EF4-FFF2-40B4-BE49-F238E27FC236}">
                  <a16:creationId xmlns:a16="http://schemas.microsoft.com/office/drawing/2014/main" id="{81D38BA8-B6FE-451F-8B5C-951F9B1B73B9}"/>
                </a:ext>
              </a:extLst>
            </p:cNvPr>
            <p:cNvSpPr txBox="1">
              <a:spLocks noChangeArrowheads="1"/>
            </p:cNvSpPr>
            <p:nvPr/>
          </p:nvSpPr>
          <p:spPr bwMode="auto">
            <a:xfrm>
              <a:off x="6272817" y="1771875"/>
              <a:ext cx="646250" cy="230794"/>
            </a:xfrm>
            <a:prstGeom prst="rect">
              <a:avLst/>
            </a:prstGeom>
            <a:noFill/>
            <a:ln w="9525">
              <a:noFill/>
              <a:miter lim="800000"/>
              <a:headEnd/>
              <a:tailEnd/>
            </a:ln>
          </p:spPr>
          <p:txBody>
            <a:bodyPr wrap="none" lIns="91400" tIns="45701" rIns="91400" bIns="45701">
              <a:spAutoFit/>
            </a:bodyPr>
            <a:lstStyle/>
            <a:p>
              <a:pPr marL="0" marR="0" lvl="0" indent="0" algn="ctr" defTabSz="914026"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prstClr val="white">
                      <a:lumMod val="50000"/>
                    </a:prstClr>
                  </a:solidFill>
                  <a:effectLst/>
                  <a:uLnTx/>
                  <a:uFillTx/>
                  <a:latin typeface="Arial"/>
                  <a:ea typeface="+mn-ea"/>
                  <a:cs typeface="+mn-cs"/>
                </a:rPr>
                <a:t>ION7400</a:t>
              </a:r>
            </a:p>
          </p:txBody>
        </p:sp>
        <p:pic>
          <p:nvPicPr>
            <p:cNvPr id="30" name="Image 29">
              <a:extLst>
                <a:ext uri="{FF2B5EF4-FFF2-40B4-BE49-F238E27FC236}">
                  <a16:creationId xmlns:a16="http://schemas.microsoft.com/office/drawing/2014/main" id="{4958A9A1-AC14-48AB-BD9C-2BC157EDADCE}"/>
                </a:ext>
              </a:extLst>
            </p:cNvPr>
            <p:cNvPicPr>
              <a:picLocks noChangeAspect="1"/>
            </p:cNvPicPr>
            <p:nvPr/>
          </p:nvPicPr>
          <p:blipFill>
            <a:blip r:embed="rId15"/>
            <a:stretch>
              <a:fillRect/>
            </a:stretch>
          </p:blipFill>
          <p:spPr>
            <a:xfrm>
              <a:off x="6401278" y="1372959"/>
              <a:ext cx="322569" cy="372746"/>
            </a:xfrm>
            <a:prstGeom prst="rect">
              <a:avLst/>
            </a:prstGeom>
          </p:spPr>
        </p:pic>
      </p:grpSp>
      <p:pic>
        <p:nvPicPr>
          <p:cNvPr id="143" name="Image 110">
            <a:extLst>
              <a:ext uri="{FF2B5EF4-FFF2-40B4-BE49-F238E27FC236}">
                <a16:creationId xmlns:a16="http://schemas.microsoft.com/office/drawing/2014/main" id="{BDFFC8E0-3335-46AA-B324-B2905B4C4711}"/>
              </a:ext>
            </a:extLst>
          </p:cNvPr>
          <p:cNvPicPr>
            <a:picLocks noChangeAspect="1"/>
          </p:cNvPicPr>
          <p:nvPr/>
        </p:nvPicPr>
        <p:blipFill>
          <a:blip r:embed="rId13"/>
          <a:stretch>
            <a:fillRect/>
          </a:stretch>
        </p:blipFill>
        <p:spPr>
          <a:xfrm>
            <a:off x="7373804" y="1441048"/>
            <a:ext cx="387720" cy="327515"/>
          </a:xfrm>
          <a:prstGeom prst="rect">
            <a:avLst/>
          </a:prstGeom>
        </p:spPr>
      </p:pic>
    </p:spTree>
    <p:extLst>
      <p:ext uri="{BB962C8B-B14F-4D97-AF65-F5344CB8AC3E}">
        <p14:creationId xmlns:p14="http://schemas.microsoft.com/office/powerpoint/2010/main" val="321738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animEffect transition="in" filter="fade">
                                      <p:cBhvr>
                                        <p:cTn id="7" dur="1000"/>
                                        <p:tgtEl>
                                          <p:spTgt spid="266"/>
                                        </p:tgtEl>
                                      </p:cBhvr>
                                    </p:animEffect>
                                    <p:anim calcmode="lin" valueType="num">
                                      <p:cBhvr>
                                        <p:cTn id="8" dur="1000" fill="hold"/>
                                        <p:tgtEl>
                                          <p:spTgt spid="266"/>
                                        </p:tgtEl>
                                        <p:attrNameLst>
                                          <p:attrName>ppt_x</p:attrName>
                                        </p:attrNameLst>
                                      </p:cBhvr>
                                      <p:tavLst>
                                        <p:tav tm="0">
                                          <p:val>
                                            <p:strVal val="#ppt_x"/>
                                          </p:val>
                                        </p:tav>
                                        <p:tav tm="100000">
                                          <p:val>
                                            <p:strVal val="#ppt_x"/>
                                          </p:val>
                                        </p:tav>
                                      </p:tavLst>
                                    </p:anim>
                                    <p:anim calcmode="lin" valueType="num">
                                      <p:cBhvr>
                                        <p:cTn id="9" dur="1000" fill="hold"/>
                                        <p:tgtEl>
                                          <p:spTgt spid="26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3"/>
                                        </p:tgtEl>
                                        <p:attrNameLst>
                                          <p:attrName>style.visibility</p:attrName>
                                        </p:attrNameLst>
                                      </p:cBhvr>
                                      <p:to>
                                        <p:strVal val="visible"/>
                                      </p:to>
                                    </p:set>
                                    <p:animEffect transition="in" filter="fade">
                                      <p:cBhvr>
                                        <p:cTn id="12" dur="1000"/>
                                        <p:tgtEl>
                                          <p:spTgt spid="143"/>
                                        </p:tgtEl>
                                      </p:cBhvr>
                                    </p:animEffect>
                                    <p:anim calcmode="lin" valueType="num">
                                      <p:cBhvr>
                                        <p:cTn id="13" dur="1000" fill="hold"/>
                                        <p:tgtEl>
                                          <p:spTgt spid="143"/>
                                        </p:tgtEl>
                                        <p:attrNameLst>
                                          <p:attrName>ppt_x</p:attrName>
                                        </p:attrNameLst>
                                      </p:cBhvr>
                                      <p:tavLst>
                                        <p:tav tm="0">
                                          <p:val>
                                            <p:strVal val="#ppt_x"/>
                                          </p:val>
                                        </p:tav>
                                        <p:tav tm="100000">
                                          <p:val>
                                            <p:strVal val="#ppt_x"/>
                                          </p:val>
                                        </p:tav>
                                      </p:tavLst>
                                    </p:anim>
                                    <p:anim calcmode="lin" valueType="num">
                                      <p:cBhvr>
                                        <p:cTn id="14" dur="1000" fill="hold"/>
                                        <p:tgtEl>
                                          <p:spTgt spid="14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65"/>
                                        </p:tgtEl>
                                        <p:attrNameLst>
                                          <p:attrName>style.visibility</p:attrName>
                                        </p:attrNameLst>
                                      </p:cBhvr>
                                      <p:to>
                                        <p:strVal val="visible"/>
                                      </p:to>
                                    </p:set>
                                    <p:animEffect transition="in" filter="fade">
                                      <p:cBhvr>
                                        <p:cTn id="19" dur="500"/>
                                        <p:tgtEl>
                                          <p:spTgt spid="26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64"/>
                                        </p:tgtEl>
                                        <p:attrNameLst>
                                          <p:attrName>style.visibility</p:attrName>
                                        </p:attrNameLst>
                                      </p:cBhvr>
                                      <p:to>
                                        <p:strVal val="visible"/>
                                      </p:to>
                                    </p:set>
                                    <p:animEffect transition="in" filter="fade">
                                      <p:cBhvr>
                                        <p:cTn id="24" dur="500"/>
                                        <p:tgtEl>
                                          <p:spTgt spid="26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63"/>
                                        </p:tgtEl>
                                        <p:attrNameLst>
                                          <p:attrName>style.visibility</p:attrName>
                                        </p:attrNameLst>
                                      </p:cBhvr>
                                      <p:to>
                                        <p:strVal val="visible"/>
                                      </p:to>
                                    </p:set>
                                    <p:animEffect transition="in" filter="fade">
                                      <p:cBhvr>
                                        <p:cTn id="29"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E15_LIO_TextOnly V3">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Schneider Title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720E3686757AF4F83F5F96C2B40F466" ma:contentTypeVersion="3" ma:contentTypeDescription="Create a new document." ma:contentTypeScope="" ma:versionID="e5a5a3f99b1181e941a00b9adaead7ef">
  <xsd:schema xmlns:xsd="http://www.w3.org/2001/XMLSchema" xmlns:xs="http://www.w3.org/2001/XMLSchema" xmlns:p="http://schemas.microsoft.com/office/2006/metadata/properties" xmlns:ns2="2089985b-f288-43a3-84d9-72b1b5342fe3" targetNamespace="http://schemas.microsoft.com/office/2006/metadata/properties" ma:root="true" ma:fieldsID="0d8635cd284e19d0a3d9fead987c72ab" ns2:_="">
    <xsd:import namespace="2089985b-f288-43a3-84d9-72b1b5342fe3"/>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89985b-f288-43a3-84d9-72b1b5342f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DDD6BF-AABA-4004-833A-91871E2BB88C}">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2089985b-f288-43a3-84d9-72b1b5342fe3"/>
    <ds:schemaRef ds:uri="http://www.w3.org/XML/1998/namespace"/>
  </ds:schemaRefs>
</ds:datastoreItem>
</file>

<file path=customXml/itemProps2.xml><?xml version="1.0" encoding="utf-8"?>
<ds:datastoreItem xmlns:ds="http://schemas.openxmlformats.org/officeDocument/2006/customXml" ds:itemID="{64D3E518-4932-4842-8021-4F89708AD1F6}">
  <ds:schemaRefs>
    <ds:schemaRef ds:uri="http://schemas.microsoft.com/sharepoint/v3/contenttype/forms"/>
  </ds:schemaRefs>
</ds:datastoreItem>
</file>

<file path=customXml/itemProps3.xml><?xml version="1.0" encoding="utf-8"?>
<ds:datastoreItem xmlns:ds="http://schemas.openxmlformats.org/officeDocument/2006/customXml" ds:itemID="{EBB638C2-CE77-48DF-A159-57B64880C317}">
  <ds:schemaRefs>
    <ds:schemaRef ds:uri="http://schemas.microsoft.com/office/2006/metadata/contentType"/>
    <ds:schemaRef ds:uri="http://schemas.microsoft.com/office/2006/metadata/properties/metaAttributes"/>
    <ds:schemaRef ds:uri="http://www.w3.org/2000/xmlns/"/>
    <ds:schemaRef ds:uri="http://www.w3.org/2001/XMLSchema"/>
    <ds:schemaRef ds:uri="2089985b-f288-43a3-84d9-72b1b5342fe3"/>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7253</TotalTime>
  <Words>911</Words>
  <Application>Microsoft Office PowerPoint</Application>
  <PresentationFormat>On-screen Show (16:9)</PresentationFormat>
  <Paragraphs>253</Paragraphs>
  <Slides>14</Slides>
  <Notes>9</Notes>
  <HiddenSlides>5</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14</vt:i4>
      </vt:variant>
    </vt:vector>
  </HeadingPairs>
  <TitlesOfParts>
    <vt:vector size="26" baseType="lpstr">
      <vt:lpstr>Arial</vt:lpstr>
      <vt:lpstr>Arial Nova Light</vt:lpstr>
      <vt:lpstr>Arial Rounded MT</vt:lpstr>
      <vt:lpstr>Arial Rounded MT Bold</vt:lpstr>
      <vt:lpstr>Arial Rounded MT Pro Light</vt:lpstr>
      <vt:lpstr>Arial Rounded MT Std</vt:lpstr>
      <vt:lpstr>Calibri</vt:lpstr>
      <vt:lpstr>Lucida Grande</vt:lpstr>
      <vt:lpstr>SEOptimist</vt:lpstr>
      <vt:lpstr>SE15_LIO_TextOnly V3</vt:lpstr>
      <vt:lpstr>Schneider Text Slides</vt:lpstr>
      <vt:lpstr>5_Schneider Title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ASTRID GRIMALDOS JAIMES</dc:creator>
  <cp:lastModifiedBy>SANTIAGO DAVID ALVAREZ DIAZ</cp:lastModifiedBy>
  <cp:revision>19</cp:revision>
  <cp:lastPrinted>2023-07-06T15:47:20Z</cp:lastPrinted>
  <dcterms:created xsi:type="dcterms:W3CDTF">2023-04-05T12:21:52Z</dcterms:created>
  <dcterms:modified xsi:type="dcterms:W3CDTF">2023-09-07T00:10:41Z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3f93e5f-d3c2-49a7-ba94-15405423c204_Enabled">
    <vt:lpwstr>true</vt:lpwstr>
  </property>
  <property fmtid="{D5CDD505-2E9C-101B-9397-08002B2CF9AE}" pid="3" name="MSIP_Label_23f93e5f-d3c2-49a7-ba94-15405423c204_SetDate">
    <vt:lpwstr>2023-04-09T12:42:12Z</vt:lpwstr>
  </property>
  <property fmtid="{D5CDD505-2E9C-101B-9397-08002B2CF9AE}" pid="4" name="MSIP_Label_23f93e5f-d3c2-49a7-ba94-15405423c204_Method">
    <vt:lpwstr>Standard</vt:lpwstr>
  </property>
  <property fmtid="{D5CDD505-2E9C-101B-9397-08002B2CF9AE}" pid="5" name="MSIP_Label_23f93e5f-d3c2-49a7-ba94-15405423c204_Name">
    <vt:lpwstr>SE Internal</vt:lpwstr>
  </property>
  <property fmtid="{D5CDD505-2E9C-101B-9397-08002B2CF9AE}" pid="6" name="MSIP_Label_23f93e5f-d3c2-49a7-ba94-15405423c204_SiteId">
    <vt:lpwstr>6e51e1ad-c54b-4b39-b598-0ffe9ae68fef</vt:lpwstr>
  </property>
  <property fmtid="{D5CDD505-2E9C-101B-9397-08002B2CF9AE}" pid="7" name="MSIP_Label_23f93e5f-d3c2-49a7-ba94-15405423c204_ActionId">
    <vt:lpwstr>85c34ecc-1038-4afc-8098-70653de7e311</vt:lpwstr>
  </property>
  <property fmtid="{D5CDD505-2E9C-101B-9397-08002B2CF9AE}" pid="8" name="MSIP_Label_23f93e5f-d3c2-49a7-ba94-15405423c204_ContentBits">
    <vt:lpwstr>2</vt:lpwstr>
  </property>
  <property fmtid="{D5CDD505-2E9C-101B-9397-08002B2CF9AE}" pid="9" name="ContentTypeId">
    <vt:lpwstr>0x010100E720E3686757AF4F83F5F96C2B40F466</vt:lpwstr>
  </property>
  <property fmtid="{D5CDD505-2E9C-101B-9397-08002B2CF9AE}" pid="10" name="Order">
    <vt:lpwstr>300.000000000000</vt:lpwstr>
  </property>
  <property fmtid="{D5CDD505-2E9C-101B-9397-08002B2CF9AE}" pid="11" name="xd_ProgID">
    <vt:lpwstr/>
  </property>
  <property fmtid="{D5CDD505-2E9C-101B-9397-08002B2CF9AE}" pid="12" name="_ColorHex">
    <vt:lpwstr/>
  </property>
  <property fmtid="{D5CDD505-2E9C-101B-9397-08002B2CF9AE}" pid="13" name="ComplianceAssetId">
    <vt:lpwstr/>
  </property>
  <property fmtid="{D5CDD505-2E9C-101B-9397-08002B2CF9AE}" pid="14" name="TemplateUrl">
    <vt:lpwstr/>
  </property>
  <property fmtid="{D5CDD505-2E9C-101B-9397-08002B2CF9AE}" pid="15" name="_ExtendedDescription">
    <vt:lpwstr/>
  </property>
  <property fmtid="{D5CDD505-2E9C-101B-9397-08002B2CF9AE}" pid="16" name="_ColorTag">
    <vt:lpwstr/>
  </property>
  <property fmtid="{D5CDD505-2E9C-101B-9397-08002B2CF9AE}" pid="17" name="TriggerFlowInfo">
    <vt:lpwstr/>
  </property>
  <property fmtid="{D5CDD505-2E9C-101B-9397-08002B2CF9AE}" pid="18" name="xd_Signature">
    <vt:lpwstr/>
  </property>
  <property fmtid="{D5CDD505-2E9C-101B-9397-08002B2CF9AE}" pid="19" name="_Emoji">
    <vt:lpwstr/>
  </property>
</Properties>
</file>